
<file path=[Content_Types].xml><?xml version="1.0" encoding="utf-8"?>
<Types xmlns="http://schemas.openxmlformats.org/package/2006/content-types">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2.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5223" r:id="rId1"/>
    <p:sldMasterId id="2147485227" r:id="rId2"/>
    <p:sldMasterId id="2147485229" r:id="rId3"/>
    <p:sldMasterId id="2147485242" r:id="rId4"/>
  </p:sldMasterIdLst>
  <p:notesMasterIdLst>
    <p:notesMasterId r:id="rId58"/>
  </p:notesMasterIdLst>
  <p:handoutMasterIdLst>
    <p:handoutMasterId r:id="rId59"/>
  </p:handoutMasterIdLst>
  <p:sldIdLst>
    <p:sldId id="364" r:id="rId5"/>
    <p:sldId id="652" r:id="rId6"/>
    <p:sldId id="369" r:id="rId7"/>
    <p:sldId id="602" r:id="rId8"/>
    <p:sldId id="493" r:id="rId9"/>
    <p:sldId id="483" r:id="rId10"/>
    <p:sldId id="481" r:id="rId11"/>
    <p:sldId id="605" r:id="rId12"/>
    <p:sldId id="606" r:id="rId13"/>
    <p:sldId id="607" r:id="rId14"/>
    <p:sldId id="558" r:id="rId15"/>
    <p:sldId id="609" r:id="rId16"/>
    <p:sldId id="610" r:id="rId17"/>
    <p:sldId id="611" r:id="rId18"/>
    <p:sldId id="612" r:id="rId19"/>
    <p:sldId id="613" r:id="rId20"/>
    <p:sldId id="614" r:id="rId21"/>
    <p:sldId id="615" r:id="rId22"/>
    <p:sldId id="616" r:id="rId23"/>
    <p:sldId id="617" r:id="rId24"/>
    <p:sldId id="620" r:id="rId25"/>
    <p:sldId id="619" r:id="rId26"/>
    <p:sldId id="621" r:id="rId27"/>
    <p:sldId id="622" r:id="rId28"/>
    <p:sldId id="649" r:id="rId29"/>
    <p:sldId id="623" r:id="rId30"/>
    <p:sldId id="624" r:id="rId31"/>
    <p:sldId id="627" r:id="rId32"/>
    <p:sldId id="625" r:id="rId33"/>
    <p:sldId id="651" r:id="rId34"/>
    <p:sldId id="650" r:id="rId35"/>
    <p:sldId id="575" r:id="rId36"/>
    <p:sldId id="629" r:id="rId37"/>
    <p:sldId id="630" r:id="rId38"/>
    <p:sldId id="587" r:id="rId39"/>
    <p:sldId id="573" r:id="rId40"/>
    <p:sldId id="574" r:id="rId41"/>
    <p:sldId id="636" r:id="rId42"/>
    <p:sldId id="637" r:id="rId43"/>
    <p:sldId id="644" r:id="rId44"/>
    <p:sldId id="639" r:id="rId45"/>
    <p:sldId id="645" r:id="rId46"/>
    <p:sldId id="646" r:id="rId47"/>
    <p:sldId id="647" r:id="rId48"/>
    <p:sldId id="648" r:id="rId49"/>
    <p:sldId id="618" r:id="rId50"/>
    <p:sldId id="640" r:id="rId51"/>
    <p:sldId id="653" r:id="rId52"/>
    <p:sldId id="604" r:id="rId53"/>
    <p:sldId id="586" r:id="rId54"/>
    <p:sldId id="641" r:id="rId55"/>
    <p:sldId id="642" r:id="rId56"/>
    <p:sldId id="654" r:id="rId57"/>
  </p:sldIdLst>
  <p:sldSz cx="6858000" cy="5143500"/>
  <p:notesSz cx="7010400" cy="9296400"/>
  <p:custDataLst>
    <p:tags r:id="rId60"/>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3429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685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0287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1714500" algn="l" defTabSz="685800" rtl="0" eaLnBrk="1" latinLnBrk="0" hangingPunct="1">
      <a:defRPr kern="1200">
        <a:solidFill>
          <a:schemeClr val="tx1"/>
        </a:solidFill>
        <a:latin typeface="Arial" panose="020B0604020202020204" pitchFamily="34" charset="0"/>
        <a:ea typeface="+mn-ea"/>
        <a:cs typeface="+mn-cs"/>
      </a:defRPr>
    </a:lvl6pPr>
    <a:lvl7pPr marL="2057400" algn="l" defTabSz="685800" rtl="0" eaLnBrk="1" latinLnBrk="0" hangingPunct="1">
      <a:defRPr kern="1200">
        <a:solidFill>
          <a:schemeClr val="tx1"/>
        </a:solidFill>
        <a:latin typeface="Arial" panose="020B0604020202020204" pitchFamily="34" charset="0"/>
        <a:ea typeface="+mn-ea"/>
        <a:cs typeface="+mn-cs"/>
      </a:defRPr>
    </a:lvl7pPr>
    <a:lvl8pPr marL="2400300" algn="l" defTabSz="685800" rtl="0" eaLnBrk="1" latinLnBrk="0" hangingPunct="1">
      <a:defRPr kern="1200">
        <a:solidFill>
          <a:schemeClr val="tx1"/>
        </a:solidFill>
        <a:latin typeface="Arial" panose="020B0604020202020204" pitchFamily="34" charset="0"/>
        <a:ea typeface="+mn-ea"/>
        <a:cs typeface="+mn-cs"/>
      </a:defRPr>
    </a:lvl8pPr>
    <a:lvl9pPr marL="2743200" algn="l" defTabSz="6858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in, Helen (ACS Consultant)" initials="SH(C" lastIdx="2" clrIdx="0">
    <p:extLst>
      <p:ext uri="{19B8F6BF-5375-455C-9EA6-DF929625EA0E}">
        <p15:presenceInfo xmlns:p15="http://schemas.microsoft.com/office/powerpoint/2012/main" userId="S::helen.shin@acs.nyc.gov::8d60915d-c919-4647-964e-4d5cd8181a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33"/>
    <a:srgbClr val="FF0066"/>
    <a:srgbClr val="FF3300"/>
    <a:srgbClr val="B01BEB"/>
    <a:srgbClr val="FF00FF"/>
    <a:srgbClr val="553278"/>
    <a:srgbClr val="646569"/>
    <a:srgbClr val="80469A"/>
    <a:srgbClr val="D9B11D"/>
    <a:srgbClr val="E8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940" autoAdjust="0"/>
    <p:restoredTop sz="94660"/>
  </p:normalViewPr>
  <p:slideViewPr>
    <p:cSldViewPr>
      <p:cViewPr varScale="1">
        <p:scale>
          <a:sx n="50" d="100"/>
          <a:sy n="50" d="100"/>
        </p:scale>
        <p:origin x="42" y="882"/>
      </p:cViewPr>
      <p:guideLst>
        <p:guide orient="horz" pos="1620"/>
        <p:guide pos="2160"/>
      </p:guideLst>
    </p:cSldViewPr>
  </p:slideViewPr>
  <p:notesTextViewPr>
    <p:cViewPr>
      <p:scale>
        <a:sx n="100" d="100"/>
        <a:sy n="100" d="100"/>
      </p:scale>
      <p:origin x="0" y="0"/>
    </p:cViewPr>
  </p:notesTextViewPr>
  <p:sorterViewPr>
    <p:cViewPr>
      <p:scale>
        <a:sx n="90" d="100"/>
        <a:sy n="90" d="100"/>
      </p:scale>
      <p:origin x="0" y="0"/>
    </p:cViewPr>
  </p:sorterViewPr>
  <p:notesViewPr>
    <p:cSldViewPr>
      <p:cViewPr varScale="1">
        <p:scale>
          <a:sx n="82" d="100"/>
          <a:sy n="82" d="100"/>
        </p:scale>
        <p:origin x="3918"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commentAuthors" Target="commen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gs" Target="tags/tag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F7A4FE-11CD-4CC0-955D-6F069053AB59}"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FB3725CA-AE8D-4BE9-8ADE-4E3532D56194}">
      <dgm:prSet phldrT="[Text]" custT="1"/>
      <dgm:spPr>
        <a:noFill/>
        <a:ln>
          <a:noFill/>
        </a:ln>
      </dgm:spPr>
      <dgm:t>
        <a:bodyPr/>
        <a:lstStyle/>
        <a:p>
          <a:pPr>
            <a:lnSpc>
              <a:spcPct val="100000"/>
            </a:lnSpc>
          </a:pPr>
          <a:endParaRPr lang="en-US" sz="2000" b="1" dirty="0">
            <a:solidFill>
              <a:schemeClr val="accent4"/>
            </a:solidFill>
            <a:latin typeface="Arial" panose="020B0604020202020204" pitchFamily="34" charset="0"/>
            <a:cs typeface="Arial" panose="020B0604020202020204" pitchFamily="34" charset="0"/>
          </a:endParaRPr>
        </a:p>
        <a:p>
          <a:pPr>
            <a:lnSpc>
              <a:spcPct val="100000"/>
            </a:lnSpc>
          </a:pPr>
          <a:r>
            <a:rPr lang="en-US" sz="2000" b="1" dirty="0">
              <a:solidFill>
                <a:schemeClr val="accent4"/>
              </a:solidFill>
              <a:latin typeface="Arial" panose="020B0604020202020204" pitchFamily="34" charset="0"/>
              <a:cs typeface="Arial" panose="020B0604020202020204" pitchFamily="34" charset="0"/>
            </a:rPr>
            <a:t>Need</a:t>
          </a:r>
          <a:br>
            <a:rPr lang="en-US" sz="1800" b="1" dirty="0">
              <a:solidFill>
                <a:schemeClr val="accent4"/>
              </a:solidFill>
              <a:latin typeface="Arial" panose="020B0604020202020204" pitchFamily="34" charset="0"/>
              <a:cs typeface="Arial" panose="020B0604020202020204" pitchFamily="34" charset="0"/>
            </a:rPr>
          </a:br>
          <a:endParaRPr lang="en-US" sz="1400" b="1" dirty="0">
            <a:solidFill>
              <a:schemeClr val="tx2"/>
            </a:solidFill>
            <a:latin typeface="Arial" panose="020B0604020202020204" pitchFamily="34" charset="0"/>
            <a:cs typeface="Arial" panose="020B0604020202020204" pitchFamily="34" charset="0"/>
          </a:endParaRPr>
        </a:p>
      </dgm:t>
    </dgm:pt>
    <dgm:pt modelId="{525BF233-DF5D-47FB-880A-0773FDEF4623}" type="parTrans" cxnId="{0B403334-1843-4E98-8BB9-C6FBC36DC9B8}">
      <dgm:prSet/>
      <dgm:spPr/>
      <dgm:t>
        <a:bodyPr/>
        <a:lstStyle/>
        <a:p>
          <a:endParaRPr lang="en-US"/>
        </a:p>
      </dgm:t>
    </dgm:pt>
    <dgm:pt modelId="{05774668-AE7A-461C-A924-83AD8A11D1D1}" type="sibTrans" cxnId="{0B403334-1843-4E98-8BB9-C6FBC36DC9B8}">
      <dgm:prSet/>
      <dgm:spPr>
        <a:solidFill>
          <a:schemeClr val="accent6"/>
        </a:solidFill>
        <a:ln w="127000">
          <a:solidFill>
            <a:schemeClr val="accent6"/>
          </a:solidFill>
          <a:tailEnd type="stealth"/>
        </a:ln>
      </dgm:spPr>
      <dgm:t>
        <a:bodyPr/>
        <a:lstStyle/>
        <a:p>
          <a:endParaRPr lang="en-US"/>
        </a:p>
      </dgm:t>
    </dgm:pt>
    <dgm:pt modelId="{E9E61AD5-7FE4-4209-B10B-4A4F0BF07A0D}">
      <dgm:prSet phldrT="[Text]" custT="1"/>
      <dgm:spPr>
        <a:noFill/>
        <a:ln>
          <a:noFill/>
        </a:ln>
      </dgm:spPr>
      <dgm:t>
        <a:bodyPr/>
        <a:lstStyle/>
        <a:p>
          <a:r>
            <a:rPr lang="en-US" sz="2000" b="1" dirty="0">
              <a:solidFill>
                <a:schemeClr val="accent4"/>
              </a:solidFill>
              <a:latin typeface="Arial" panose="020B0604020202020204" pitchFamily="34" charset="0"/>
              <a:cs typeface="Arial" panose="020B0604020202020204" pitchFamily="34" charset="0"/>
            </a:rPr>
            <a:t>Expression</a:t>
          </a:r>
        </a:p>
        <a:p>
          <a:r>
            <a:rPr lang="en-US" sz="1400" b="1" dirty="0">
              <a:solidFill>
                <a:schemeClr val="accent4"/>
              </a:solidFill>
              <a:latin typeface="Arial" panose="020B0604020202020204" pitchFamily="34" charset="0"/>
              <a:cs typeface="Arial" panose="020B0604020202020204" pitchFamily="34" charset="0"/>
            </a:rPr>
            <a:t>(Behavior)</a:t>
          </a:r>
          <a:br>
            <a:rPr lang="en-US" sz="1400" b="1" dirty="0">
              <a:solidFill>
                <a:schemeClr val="accent4"/>
              </a:solidFill>
              <a:latin typeface="Arial" panose="020B0604020202020204" pitchFamily="34" charset="0"/>
              <a:cs typeface="Arial" panose="020B0604020202020204" pitchFamily="34" charset="0"/>
            </a:rPr>
          </a:br>
          <a:endParaRPr lang="en-US" sz="1400" b="1" dirty="0">
            <a:solidFill>
              <a:schemeClr val="accent4"/>
            </a:solidFill>
            <a:latin typeface="Arial" panose="020B0604020202020204" pitchFamily="34" charset="0"/>
            <a:cs typeface="Arial" panose="020B0604020202020204" pitchFamily="34" charset="0"/>
          </a:endParaRPr>
        </a:p>
      </dgm:t>
    </dgm:pt>
    <dgm:pt modelId="{14AA7DEC-4031-4062-A7FD-7D6DF2D39C22}" type="parTrans" cxnId="{FD2342AB-6D15-44C3-99A7-A87203E76F21}">
      <dgm:prSet/>
      <dgm:spPr/>
      <dgm:t>
        <a:bodyPr/>
        <a:lstStyle/>
        <a:p>
          <a:endParaRPr lang="en-US"/>
        </a:p>
      </dgm:t>
    </dgm:pt>
    <dgm:pt modelId="{5E9C0350-CC26-43AF-B69D-2A75B3A74B85}" type="sibTrans" cxnId="{FD2342AB-6D15-44C3-99A7-A87203E76F21}">
      <dgm:prSet/>
      <dgm:spPr>
        <a:ln w="127000">
          <a:solidFill>
            <a:schemeClr val="accent6"/>
          </a:solidFill>
          <a:tailEnd type="stealth"/>
        </a:ln>
      </dgm:spPr>
      <dgm:t>
        <a:bodyPr/>
        <a:lstStyle/>
        <a:p>
          <a:endParaRPr lang="en-US"/>
        </a:p>
      </dgm:t>
    </dgm:pt>
    <dgm:pt modelId="{5B8E362E-F42B-401C-AAC3-F64A6BBCE5FD}">
      <dgm:prSet phldrT="[Text]" custT="1"/>
      <dgm:spPr>
        <a:noFill/>
        <a:ln>
          <a:noFill/>
        </a:ln>
      </dgm:spPr>
      <dgm:t>
        <a:bodyPr/>
        <a:lstStyle/>
        <a:p>
          <a:pPr>
            <a:lnSpc>
              <a:spcPct val="100000"/>
            </a:lnSpc>
          </a:pPr>
          <a:r>
            <a:rPr lang="en-US" sz="2000" b="1" dirty="0">
              <a:solidFill>
                <a:schemeClr val="accent4"/>
              </a:solidFill>
              <a:latin typeface="Arial" panose="020B0604020202020204" pitchFamily="34" charset="0"/>
              <a:cs typeface="Arial" panose="020B0604020202020204" pitchFamily="34" charset="0"/>
            </a:rPr>
            <a:t>Intervention</a:t>
          </a:r>
          <a:br>
            <a:rPr lang="en-US" sz="1800" b="1" dirty="0">
              <a:solidFill>
                <a:schemeClr val="accent4"/>
              </a:solidFill>
              <a:latin typeface="Arial" panose="020B0604020202020204" pitchFamily="34" charset="0"/>
              <a:cs typeface="Arial" panose="020B0604020202020204" pitchFamily="34" charset="0"/>
            </a:rPr>
          </a:br>
          <a:endParaRPr lang="en-US" sz="1400" b="1" dirty="0">
            <a:solidFill>
              <a:schemeClr val="tx2"/>
            </a:solidFill>
            <a:latin typeface="Arial" panose="020B0604020202020204" pitchFamily="34" charset="0"/>
            <a:cs typeface="Arial" panose="020B0604020202020204" pitchFamily="34" charset="0"/>
          </a:endParaRPr>
        </a:p>
      </dgm:t>
    </dgm:pt>
    <dgm:pt modelId="{1D867A54-9DB7-4D8F-8FB3-CF3600306DA6}" type="parTrans" cxnId="{130AD9D0-B52F-4238-BE04-4ED27E2DA640}">
      <dgm:prSet/>
      <dgm:spPr/>
      <dgm:t>
        <a:bodyPr/>
        <a:lstStyle/>
        <a:p>
          <a:endParaRPr lang="en-US"/>
        </a:p>
      </dgm:t>
    </dgm:pt>
    <dgm:pt modelId="{57F0BE58-9043-4BAD-AA4E-605CA1054D1F}" type="sibTrans" cxnId="{130AD9D0-B52F-4238-BE04-4ED27E2DA640}">
      <dgm:prSet/>
      <dgm:spPr>
        <a:ln w="127000">
          <a:solidFill>
            <a:schemeClr val="accent6"/>
          </a:solidFill>
          <a:tailEnd type="stealth"/>
        </a:ln>
      </dgm:spPr>
      <dgm:t>
        <a:bodyPr/>
        <a:lstStyle/>
        <a:p>
          <a:endParaRPr lang="en-US"/>
        </a:p>
      </dgm:t>
    </dgm:pt>
    <dgm:pt modelId="{77016127-5435-47B8-91B5-9F8403FE70D2}">
      <dgm:prSet phldrT="[Text]" custT="1"/>
      <dgm:spPr>
        <a:noFill/>
        <a:ln>
          <a:noFill/>
        </a:ln>
      </dgm:spPr>
      <dgm:t>
        <a:bodyPr/>
        <a:lstStyle/>
        <a:p>
          <a:r>
            <a:rPr lang="en-US" sz="2000" b="1" dirty="0">
              <a:solidFill>
                <a:schemeClr val="accent4"/>
              </a:solidFill>
              <a:latin typeface="Arial" panose="020B0604020202020204" pitchFamily="34" charset="0"/>
              <a:cs typeface="Arial" panose="020B0604020202020204" pitchFamily="34" charset="0"/>
            </a:rPr>
            <a:t>Relaxation</a:t>
          </a:r>
        </a:p>
      </dgm:t>
    </dgm:pt>
    <dgm:pt modelId="{5B4C1D24-86A9-4093-BF85-0D212620FD53}" type="parTrans" cxnId="{770BA18F-08D3-4E91-936B-577F5F6E2AC6}">
      <dgm:prSet/>
      <dgm:spPr/>
      <dgm:t>
        <a:bodyPr/>
        <a:lstStyle/>
        <a:p>
          <a:endParaRPr lang="en-US"/>
        </a:p>
      </dgm:t>
    </dgm:pt>
    <dgm:pt modelId="{7B35448B-FF47-4237-8A62-C29F7B10F3FB}" type="sibTrans" cxnId="{770BA18F-08D3-4E91-936B-577F5F6E2AC6}">
      <dgm:prSet/>
      <dgm:spPr>
        <a:solidFill>
          <a:schemeClr val="accent6"/>
        </a:solidFill>
        <a:ln w="127000">
          <a:solidFill>
            <a:schemeClr val="accent6"/>
          </a:solidFill>
          <a:tailEnd type="stealth"/>
        </a:ln>
      </dgm:spPr>
      <dgm:t>
        <a:bodyPr/>
        <a:lstStyle/>
        <a:p>
          <a:endParaRPr lang="en-US"/>
        </a:p>
      </dgm:t>
    </dgm:pt>
    <dgm:pt modelId="{12A58DCA-9E3E-4355-AFA7-2524D605D34B}" type="pres">
      <dgm:prSet presAssocID="{ADF7A4FE-11CD-4CC0-955D-6F069053AB59}" presName="cycle" presStyleCnt="0">
        <dgm:presLayoutVars>
          <dgm:dir/>
          <dgm:resizeHandles val="exact"/>
        </dgm:presLayoutVars>
      </dgm:prSet>
      <dgm:spPr/>
    </dgm:pt>
    <dgm:pt modelId="{086B645E-14B6-43CF-A610-AB685B3ACA72}" type="pres">
      <dgm:prSet presAssocID="{FB3725CA-AE8D-4BE9-8ADE-4E3532D56194}" presName="node" presStyleLbl="node1" presStyleIdx="0" presStyleCnt="4" custScaleX="94427">
        <dgm:presLayoutVars>
          <dgm:bulletEnabled val="1"/>
        </dgm:presLayoutVars>
      </dgm:prSet>
      <dgm:spPr/>
    </dgm:pt>
    <dgm:pt modelId="{9F069EB9-E453-486C-82A4-94AFAE5A365C}" type="pres">
      <dgm:prSet presAssocID="{FB3725CA-AE8D-4BE9-8ADE-4E3532D56194}" presName="spNode" presStyleCnt="0"/>
      <dgm:spPr/>
    </dgm:pt>
    <dgm:pt modelId="{AD60788F-CFD1-45C9-9E2E-D11A9C431275}" type="pres">
      <dgm:prSet presAssocID="{05774668-AE7A-461C-A924-83AD8A11D1D1}" presName="sibTrans" presStyleLbl="sibTrans1D1" presStyleIdx="0" presStyleCnt="4"/>
      <dgm:spPr/>
    </dgm:pt>
    <dgm:pt modelId="{B4737B3E-B4B1-40E4-8389-72815D89AB41}" type="pres">
      <dgm:prSet presAssocID="{E9E61AD5-7FE4-4209-B10B-4A4F0BF07A0D}" presName="node" presStyleLbl="node1" presStyleIdx="1" presStyleCnt="4" custScaleX="120980">
        <dgm:presLayoutVars>
          <dgm:bulletEnabled val="1"/>
        </dgm:presLayoutVars>
      </dgm:prSet>
      <dgm:spPr/>
    </dgm:pt>
    <dgm:pt modelId="{0A5D39AA-94C9-491D-9F11-CA60F607F606}" type="pres">
      <dgm:prSet presAssocID="{E9E61AD5-7FE4-4209-B10B-4A4F0BF07A0D}" presName="spNode" presStyleCnt="0"/>
      <dgm:spPr/>
    </dgm:pt>
    <dgm:pt modelId="{DF60CFF6-E53A-4621-95AD-212F3E1EB25D}" type="pres">
      <dgm:prSet presAssocID="{5E9C0350-CC26-43AF-B69D-2A75B3A74B85}" presName="sibTrans" presStyleLbl="sibTrans1D1" presStyleIdx="1" presStyleCnt="4"/>
      <dgm:spPr/>
    </dgm:pt>
    <dgm:pt modelId="{61CECDDE-F9E4-47AE-A3E8-9FBA5792AD64}" type="pres">
      <dgm:prSet presAssocID="{5B8E362E-F42B-401C-AAC3-F64A6BBCE5FD}" presName="node" presStyleLbl="node1" presStyleIdx="2" presStyleCnt="4" custScaleX="136394">
        <dgm:presLayoutVars>
          <dgm:bulletEnabled val="1"/>
        </dgm:presLayoutVars>
      </dgm:prSet>
      <dgm:spPr/>
    </dgm:pt>
    <dgm:pt modelId="{C87EED23-CBAB-4288-AF85-B3F9E450BCB2}" type="pres">
      <dgm:prSet presAssocID="{5B8E362E-F42B-401C-AAC3-F64A6BBCE5FD}" presName="spNode" presStyleCnt="0"/>
      <dgm:spPr/>
    </dgm:pt>
    <dgm:pt modelId="{A9BC68EC-6BD7-4349-B616-96BE7EBC3E52}" type="pres">
      <dgm:prSet presAssocID="{57F0BE58-9043-4BAD-AA4E-605CA1054D1F}" presName="sibTrans" presStyleLbl="sibTrans1D1" presStyleIdx="2" presStyleCnt="4"/>
      <dgm:spPr/>
    </dgm:pt>
    <dgm:pt modelId="{76811B7E-1B7B-44C8-B38A-EBDB54759F46}" type="pres">
      <dgm:prSet presAssocID="{77016127-5435-47B8-91B5-9F8403FE70D2}" presName="node" presStyleLbl="node1" presStyleIdx="3" presStyleCnt="4" custScaleX="120982">
        <dgm:presLayoutVars>
          <dgm:bulletEnabled val="1"/>
        </dgm:presLayoutVars>
      </dgm:prSet>
      <dgm:spPr/>
    </dgm:pt>
    <dgm:pt modelId="{8582EB82-F0AE-475C-9DF8-751A583ACF83}" type="pres">
      <dgm:prSet presAssocID="{77016127-5435-47B8-91B5-9F8403FE70D2}" presName="spNode" presStyleCnt="0"/>
      <dgm:spPr/>
    </dgm:pt>
    <dgm:pt modelId="{C13DE924-BCBA-4A70-B3A8-ACA02DAFE39C}" type="pres">
      <dgm:prSet presAssocID="{7B35448B-FF47-4237-8A62-C29F7B10F3FB}" presName="sibTrans" presStyleLbl="sibTrans1D1" presStyleIdx="3" presStyleCnt="4"/>
      <dgm:spPr/>
    </dgm:pt>
  </dgm:ptLst>
  <dgm:cxnLst>
    <dgm:cxn modelId="{FA764E07-83CA-4248-AFDC-FA5011718284}" type="presOf" srcId="{7B35448B-FF47-4237-8A62-C29F7B10F3FB}" destId="{C13DE924-BCBA-4A70-B3A8-ACA02DAFE39C}" srcOrd="0" destOrd="0" presId="urn:microsoft.com/office/officeart/2005/8/layout/cycle6"/>
    <dgm:cxn modelId="{4C86C109-D69F-41F5-A25E-2C199FFB1C6B}" type="presOf" srcId="{57F0BE58-9043-4BAD-AA4E-605CA1054D1F}" destId="{A9BC68EC-6BD7-4349-B616-96BE7EBC3E52}" srcOrd="0" destOrd="0" presId="urn:microsoft.com/office/officeart/2005/8/layout/cycle6"/>
    <dgm:cxn modelId="{0B403334-1843-4E98-8BB9-C6FBC36DC9B8}" srcId="{ADF7A4FE-11CD-4CC0-955D-6F069053AB59}" destId="{FB3725CA-AE8D-4BE9-8ADE-4E3532D56194}" srcOrd="0" destOrd="0" parTransId="{525BF233-DF5D-47FB-880A-0773FDEF4623}" sibTransId="{05774668-AE7A-461C-A924-83AD8A11D1D1}"/>
    <dgm:cxn modelId="{599FB23E-E112-49AD-9065-BF744040D330}" type="presOf" srcId="{E9E61AD5-7FE4-4209-B10B-4A4F0BF07A0D}" destId="{B4737B3E-B4B1-40E4-8389-72815D89AB41}" srcOrd="0" destOrd="0" presId="urn:microsoft.com/office/officeart/2005/8/layout/cycle6"/>
    <dgm:cxn modelId="{C40F4372-41FF-46E5-9068-8BEA3A4ACA77}" type="presOf" srcId="{5B8E362E-F42B-401C-AAC3-F64A6BBCE5FD}" destId="{61CECDDE-F9E4-47AE-A3E8-9FBA5792AD64}" srcOrd="0" destOrd="0" presId="urn:microsoft.com/office/officeart/2005/8/layout/cycle6"/>
    <dgm:cxn modelId="{C2514B59-710D-4919-B003-76D2A2FD773A}" type="presOf" srcId="{5E9C0350-CC26-43AF-B69D-2A75B3A74B85}" destId="{DF60CFF6-E53A-4621-95AD-212F3E1EB25D}" srcOrd="0" destOrd="0" presId="urn:microsoft.com/office/officeart/2005/8/layout/cycle6"/>
    <dgm:cxn modelId="{770BA18F-08D3-4E91-936B-577F5F6E2AC6}" srcId="{ADF7A4FE-11CD-4CC0-955D-6F069053AB59}" destId="{77016127-5435-47B8-91B5-9F8403FE70D2}" srcOrd="3" destOrd="0" parTransId="{5B4C1D24-86A9-4093-BF85-0D212620FD53}" sibTransId="{7B35448B-FF47-4237-8A62-C29F7B10F3FB}"/>
    <dgm:cxn modelId="{FD2342AB-6D15-44C3-99A7-A87203E76F21}" srcId="{ADF7A4FE-11CD-4CC0-955D-6F069053AB59}" destId="{E9E61AD5-7FE4-4209-B10B-4A4F0BF07A0D}" srcOrd="1" destOrd="0" parTransId="{14AA7DEC-4031-4062-A7FD-7D6DF2D39C22}" sibTransId="{5E9C0350-CC26-43AF-B69D-2A75B3A74B85}"/>
    <dgm:cxn modelId="{B10D54C5-88D7-4F47-9DCD-308F90930F1D}" type="presOf" srcId="{77016127-5435-47B8-91B5-9F8403FE70D2}" destId="{76811B7E-1B7B-44C8-B38A-EBDB54759F46}" srcOrd="0" destOrd="0" presId="urn:microsoft.com/office/officeart/2005/8/layout/cycle6"/>
    <dgm:cxn modelId="{17DF09CB-26CE-4FF4-A4FE-63070CE990A8}" type="presOf" srcId="{FB3725CA-AE8D-4BE9-8ADE-4E3532D56194}" destId="{086B645E-14B6-43CF-A610-AB685B3ACA72}" srcOrd="0" destOrd="0" presId="urn:microsoft.com/office/officeart/2005/8/layout/cycle6"/>
    <dgm:cxn modelId="{130AD9D0-B52F-4238-BE04-4ED27E2DA640}" srcId="{ADF7A4FE-11CD-4CC0-955D-6F069053AB59}" destId="{5B8E362E-F42B-401C-AAC3-F64A6BBCE5FD}" srcOrd="2" destOrd="0" parTransId="{1D867A54-9DB7-4D8F-8FB3-CF3600306DA6}" sibTransId="{57F0BE58-9043-4BAD-AA4E-605CA1054D1F}"/>
    <dgm:cxn modelId="{15B4CED6-6F2B-4269-B150-FFA4E17A8421}" type="presOf" srcId="{05774668-AE7A-461C-A924-83AD8A11D1D1}" destId="{AD60788F-CFD1-45C9-9E2E-D11A9C431275}" srcOrd="0" destOrd="0" presId="urn:microsoft.com/office/officeart/2005/8/layout/cycle6"/>
    <dgm:cxn modelId="{C685E7ED-B57D-4B4D-9984-02C42AEEF1A9}" type="presOf" srcId="{ADF7A4FE-11CD-4CC0-955D-6F069053AB59}" destId="{12A58DCA-9E3E-4355-AFA7-2524D605D34B}" srcOrd="0" destOrd="0" presId="urn:microsoft.com/office/officeart/2005/8/layout/cycle6"/>
    <dgm:cxn modelId="{E33BCD07-5AC9-49B2-9908-53121DD7E5C3}" type="presParOf" srcId="{12A58DCA-9E3E-4355-AFA7-2524D605D34B}" destId="{086B645E-14B6-43CF-A610-AB685B3ACA72}" srcOrd="0" destOrd="0" presId="urn:microsoft.com/office/officeart/2005/8/layout/cycle6"/>
    <dgm:cxn modelId="{947349D4-0140-409E-B5C3-03D0CE632F58}" type="presParOf" srcId="{12A58DCA-9E3E-4355-AFA7-2524D605D34B}" destId="{9F069EB9-E453-486C-82A4-94AFAE5A365C}" srcOrd="1" destOrd="0" presId="urn:microsoft.com/office/officeart/2005/8/layout/cycle6"/>
    <dgm:cxn modelId="{6766A43F-E0E8-4A62-8DCC-0FE80369A23A}" type="presParOf" srcId="{12A58DCA-9E3E-4355-AFA7-2524D605D34B}" destId="{AD60788F-CFD1-45C9-9E2E-D11A9C431275}" srcOrd="2" destOrd="0" presId="urn:microsoft.com/office/officeart/2005/8/layout/cycle6"/>
    <dgm:cxn modelId="{FD87E0D2-6373-439F-9B75-6D09D6954E3A}" type="presParOf" srcId="{12A58DCA-9E3E-4355-AFA7-2524D605D34B}" destId="{B4737B3E-B4B1-40E4-8389-72815D89AB41}" srcOrd="3" destOrd="0" presId="urn:microsoft.com/office/officeart/2005/8/layout/cycle6"/>
    <dgm:cxn modelId="{2197F514-DDD2-488F-9C8C-2726514C991A}" type="presParOf" srcId="{12A58DCA-9E3E-4355-AFA7-2524D605D34B}" destId="{0A5D39AA-94C9-491D-9F11-CA60F607F606}" srcOrd="4" destOrd="0" presId="urn:microsoft.com/office/officeart/2005/8/layout/cycle6"/>
    <dgm:cxn modelId="{3770D323-1DA0-4CB5-BC7E-7D3403F0507E}" type="presParOf" srcId="{12A58DCA-9E3E-4355-AFA7-2524D605D34B}" destId="{DF60CFF6-E53A-4621-95AD-212F3E1EB25D}" srcOrd="5" destOrd="0" presId="urn:microsoft.com/office/officeart/2005/8/layout/cycle6"/>
    <dgm:cxn modelId="{36036AE4-E77E-491B-BA02-17CFC3003177}" type="presParOf" srcId="{12A58DCA-9E3E-4355-AFA7-2524D605D34B}" destId="{61CECDDE-F9E4-47AE-A3E8-9FBA5792AD64}" srcOrd="6" destOrd="0" presId="urn:microsoft.com/office/officeart/2005/8/layout/cycle6"/>
    <dgm:cxn modelId="{B7E6FF03-86D5-4E77-A8E8-86A0899A630B}" type="presParOf" srcId="{12A58DCA-9E3E-4355-AFA7-2524D605D34B}" destId="{C87EED23-CBAB-4288-AF85-B3F9E450BCB2}" srcOrd="7" destOrd="0" presId="urn:microsoft.com/office/officeart/2005/8/layout/cycle6"/>
    <dgm:cxn modelId="{2C65B581-EFDD-4646-A45A-D9B26CB8A67E}" type="presParOf" srcId="{12A58DCA-9E3E-4355-AFA7-2524D605D34B}" destId="{A9BC68EC-6BD7-4349-B616-96BE7EBC3E52}" srcOrd="8" destOrd="0" presId="urn:microsoft.com/office/officeart/2005/8/layout/cycle6"/>
    <dgm:cxn modelId="{A1E569D5-D92F-4AC1-8319-B600E33B1D12}" type="presParOf" srcId="{12A58DCA-9E3E-4355-AFA7-2524D605D34B}" destId="{76811B7E-1B7B-44C8-B38A-EBDB54759F46}" srcOrd="9" destOrd="0" presId="urn:microsoft.com/office/officeart/2005/8/layout/cycle6"/>
    <dgm:cxn modelId="{E7F2D307-1F13-410E-94E8-FB4704D96034}" type="presParOf" srcId="{12A58DCA-9E3E-4355-AFA7-2524D605D34B}" destId="{8582EB82-F0AE-475C-9DF8-751A583ACF83}" srcOrd="10" destOrd="0" presId="urn:microsoft.com/office/officeart/2005/8/layout/cycle6"/>
    <dgm:cxn modelId="{DAB8273E-54E8-4A2E-9ADB-8B4B98322441}" type="presParOf" srcId="{12A58DCA-9E3E-4355-AFA7-2524D605D34B}" destId="{C13DE924-BCBA-4A70-B3A8-ACA02DAFE39C}"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B645E-14B6-43CF-A610-AB685B3ACA72}">
      <dsp:nvSpPr>
        <dsp:cNvPr id="0" name=""/>
        <dsp:cNvSpPr/>
      </dsp:nvSpPr>
      <dsp:spPr>
        <a:xfrm>
          <a:off x="1921865" y="671"/>
          <a:ext cx="1337883" cy="920948"/>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endParaRPr lang="en-US" sz="2000" b="1" kern="1200" dirty="0">
            <a:solidFill>
              <a:schemeClr val="accent4"/>
            </a:solidFill>
            <a:latin typeface="Arial" panose="020B0604020202020204" pitchFamily="34" charset="0"/>
            <a:cs typeface="Arial" panose="020B0604020202020204" pitchFamily="34" charset="0"/>
          </a:endParaRPr>
        </a:p>
        <a:p>
          <a:pPr marL="0" lvl="0" indent="0" algn="ctr" defTabSz="889000">
            <a:lnSpc>
              <a:spcPct val="100000"/>
            </a:lnSpc>
            <a:spcBef>
              <a:spcPct val="0"/>
            </a:spcBef>
            <a:spcAft>
              <a:spcPct val="35000"/>
            </a:spcAft>
            <a:buNone/>
          </a:pPr>
          <a:r>
            <a:rPr lang="en-US" sz="2000" b="1" kern="1200" dirty="0">
              <a:solidFill>
                <a:schemeClr val="accent4"/>
              </a:solidFill>
              <a:latin typeface="Arial" panose="020B0604020202020204" pitchFamily="34" charset="0"/>
              <a:cs typeface="Arial" panose="020B0604020202020204" pitchFamily="34" charset="0"/>
            </a:rPr>
            <a:t>Need</a:t>
          </a:r>
          <a:br>
            <a:rPr lang="en-US" sz="1800" b="1" kern="1200" dirty="0">
              <a:solidFill>
                <a:schemeClr val="accent4"/>
              </a:solidFill>
              <a:latin typeface="Arial" panose="020B0604020202020204" pitchFamily="34" charset="0"/>
              <a:cs typeface="Arial" panose="020B0604020202020204" pitchFamily="34" charset="0"/>
            </a:rPr>
          </a:br>
          <a:endParaRPr lang="en-US" sz="1400" b="1" kern="1200" dirty="0">
            <a:solidFill>
              <a:schemeClr val="tx2"/>
            </a:solidFill>
            <a:latin typeface="Arial" panose="020B0604020202020204" pitchFamily="34" charset="0"/>
            <a:cs typeface="Arial" panose="020B0604020202020204" pitchFamily="34" charset="0"/>
          </a:endParaRPr>
        </a:p>
      </dsp:txBody>
      <dsp:txXfrm>
        <a:off x="1966822" y="45628"/>
        <a:ext cx="1247969" cy="831034"/>
      </dsp:txXfrm>
    </dsp:sp>
    <dsp:sp modelId="{AD60788F-CFD1-45C9-9E2E-D11A9C431275}">
      <dsp:nvSpPr>
        <dsp:cNvPr id="0" name=""/>
        <dsp:cNvSpPr/>
      </dsp:nvSpPr>
      <dsp:spPr>
        <a:xfrm>
          <a:off x="1070753" y="461146"/>
          <a:ext cx="3040107" cy="3040107"/>
        </a:xfrm>
        <a:custGeom>
          <a:avLst/>
          <a:gdLst/>
          <a:ahLst/>
          <a:cxnLst/>
          <a:rect l="0" t="0" r="0" b="0"/>
          <a:pathLst>
            <a:path>
              <a:moveTo>
                <a:pt x="2199697" y="160403"/>
              </a:moveTo>
              <a:arcTo wR="1520053" hR="1520053" stAng="17793536" swAng="2721427"/>
            </a:path>
          </a:pathLst>
        </a:custGeom>
        <a:noFill/>
        <a:ln w="127000" cap="flat" cmpd="sng" algn="ctr">
          <a:solidFill>
            <a:schemeClr val="accent6"/>
          </a:solidFill>
          <a:prstDash val="solid"/>
          <a:tailEnd type="stealth"/>
        </a:ln>
        <a:effectLst/>
      </dsp:spPr>
      <dsp:style>
        <a:lnRef idx="1">
          <a:scrgbClr r="0" g="0" b="0"/>
        </a:lnRef>
        <a:fillRef idx="0">
          <a:scrgbClr r="0" g="0" b="0"/>
        </a:fillRef>
        <a:effectRef idx="0">
          <a:scrgbClr r="0" g="0" b="0"/>
        </a:effectRef>
        <a:fontRef idx="minor"/>
      </dsp:style>
    </dsp:sp>
    <dsp:sp modelId="{B4737B3E-B4B1-40E4-8389-72815D89AB41}">
      <dsp:nvSpPr>
        <dsp:cNvPr id="0" name=""/>
        <dsp:cNvSpPr/>
      </dsp:nvSpPr>
      <dsp:spPr>
        <a:xfrm>
          <a:off x="3253812" y="1520725"/>
          <a:ext cx="1714097" cy="920948"/>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accent4"/>
              </a:solidFill>
              <a:latin typeface="Arial" panose="020B0604020202020204" pitchFamily="34" charset="0"/>
              <a:cs typeface="Arial" panose="020B0604020202020204" pitchFamily="34" charset="0"/>
            </a:rPr>
            <a:t>Expression</a:t>
          </a:r>
        </a:p>
        <a:p>
          <a:pPr marL="0" lvl="0" indent="0" algn="ctr" defTabSz="889000">
            <a:lnSpc>
              <a:spcPct val="90000"/>
            </a:lnSpc>
            <a:spcBef>
              <a:spcPct val="0"/>
            </a:spcBef>
            <a:spcAft>
              <a:spcPct val="35000"/>
            </a:spcAft>
            <a:buNone/>
          </a:pPr>
          <a:r>
            <a:rPr lang="en-US" sz="1400" b="1" kern="1200" dirty="0">
              <a:solidFill>
                <a:schemeClr val="accent4"/>
              </a:solidFill>
              <a:latin typeface="Arial" panose="020B0604020202020204" pitchFamily="34" charset="0"/>
              <a:cs typeface="Arial" panose="020B0604020202020204" pitchFamily="34" charset="0"/>
            </a:rPr>
            <a:t>(Behavior)</a:t>
          </a:r>
          <a:br>
            <a:rPr lang="en-US" sz="1400" b="1" kern="1200" dirty="0">
              <a:solidFill>
                <a:schemeClr val="accent4"/>
              </a:solidFill>
              <a:latin typeface="Arial" panose="020B0604020202020204" pitchFamily="34" charset="0"/>
              <a:cs typeface="Arial" panose="020B0604020202020204" pitchFamily="34" charset="0"/>
            </a:rPr>
          </a:br>
          <a:endParaRPr lang="en-US" sz="1400" b="1" kern="1200" dirty="0">
            <a:solidFill>
              <a:schemeClr val="accent4"/>
            </a:solidFill>
            <a:latin typeface="Arial" panose="020B0604020202020204" pitchFamily="34" charset="0"/>
            <a:cs typeface="Arial" panose="020B0604020202020204" pitchFamily="34" charset="0"/>
          </a:endParaRPr>
        </a:p>
      </dsp:txBody>
      <dsp:txXfrm>
        <a:off x="3298769" y="1565682"/>
        <a:ext cx="1624183" cy="831034"/>
      </dsp:txXfrm>
    </dsp:sp>
    <dsp:sp modelId="{DF60CFF6-E53A-4621-95AD-212F3E1EB25D}">
      <dsp:nvSpPr>
        <dsp:cNvPr id="0" name=""/>
        <dsp:cNvSpPr/>
      </dsp:nvSpPr>
      <dsp:spPr>
        <a:xfrm>
          <a:off x="1070753" y="461146"/>
          <a:ext cx="3040107" cy="3040107"/>
        </a:xfrm>
        <a:custGeom>
          <a:avLst/>
          <a:gdLst/>
          <a:ahLst/>
          <a:cxnLst/>
          <a:rect l="0" t="0" r="0" b="0"/>
          <a:pathLst>
            <a:path>
              <a:moveTo>
                <a:pt x="2966052" y="1988724"/>
              </a:moveTo>
              <a:arcTo wR="1520053" hR="1520053" stAng="1077499" swAng="1934874"/>
            </a:path>
          </a:pathLst>
        </a:custGeom>
        <a:noFill/>
        <a:ln w="127000" cap="flat" cmpd="sng" algn="ctr">
          <a:solidFill>
            <a:schemeClr val="accent6"/>
          </a:solidFill>
          <a:prstDash val="solid"/>
          <a:tailEnd type="stealth"/>
        </a:ln>
        <a:effectLst/>
      </dsp:spPr>
      <dsp:style>
        <a:lnRef idx="1">
          <a:scrgbClr r="0" g="0" b="0"/>
        </a:lnRef>
        <a:fillRef idx="0">
          <a:scrgbClr r="0" g="0" b="0"/>
        </a:fillRef>
        <a:effectRef idx="0">
          <a:scrgbClr r="0" g="0" b="0"/>
        </a:effectRef>
        <a:fontRef idx="minor"/>
      </dsp:style>
    </dsp:sp>
    <dsp:sp modelId="{61CECDDE-F9E4-47AE-A3E8-9FBA5792AD64}">
      <dsp:nvSpPr>
        <dsp:cNvPr id="0" name=""/>
        <dsp:cNvSpPr/>
      </dsp:nvSpPr>
      <dsp:spPr>
        <a:xfrm>
          <a:off x="1624562" y="3040779"/>
          <a:ext cx="1932489" cy="920948"/>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n-US" sz="2000" b="1" kern="1200" dirty="0">
              <a:solidFill>
                <a:schemeClr val="accent4"/>
              </a:solidFill>
              <a:latin typeface="Arial" panose="020B0604020202020204" pitchFamily="34" charset="0"/>
              <a:cs typeface="Arial" panose="020B0604020202020204" pitchFamily="34" charset="0"/>
            </a:rPr>
            <a:t>Intervention</a:t>
          </a:r>
          <a:br>
            <a:rPr lang="en-US" sz="1800" b="1" kern="1200" dirty="0">
              <a:solidFill>
                <a:schemeClr val="accent4"/>
              </a:solidFill>
              <a:latin typeface="Arial" panose="020B0604020202020204" pitchFamily="34" charset="0"/>
              <a:cs typeface="Arial" panose="020B0604020202020204" pitchFamily="34" charset="0"/>
            </a:rPr>
          </a:br>
          <a:endParaRPr lang="en-US" sz="1400" b="1" kern="1200" dirty="0">
            <a:solidFill>
              <a:schemeClr val="tx2"/>
            </a:solidFill>
            <a:latin typeface="Arial" panose="020B0604020202020204" pitchFamily="34" charset="0"/>
            <a:cs typeface="Arial" panose="020B0604020202020204" pitchFamily="34" charset="0"/>
          </a:endParaRPr>
        </a:p>
      </dsp:txBody>
      <dsp:txXfrm>
        <a:off x="1669519" y="3085736"/>
        <a:ext cx="1842575" cy="831034"/>
      </dsp:txXfrm>
    </dsp:sp>
    <dsp:sp modelId="{A9BC68EC-6BD7-4349-B616-96BE7EBC3E52}">
      <dsp:nvSpPr>
        <dsp:cNvPr id="0" name=""/>
        <dsp:cNvSpPr/>
      </dsp:nvSpPr>
      <dsp:spPr>
        <a:xfrm>
          <a:off x="1070753" y="461146"/>
          <a:ext cx="3040107" cy="3040107"/>
        </a:xfrm>
        <a:custGeom>
          <a:avLst/>
          <a:gdLst/>
          <a:ahLst/>
          <a:cxnLst/>
          <a:rect l="0" t="0" r="0" b="0"/>
          <a:pathLst>
            <a:path>
              <a:moveTo>
                <a:pt x="547179" y="2687991"/>
              </a:moveTo>
              <a:arcTo wR="1520053" hR="1520053" stAng="7787627" swAng="1934874"/>
            </a:path>
          </a:pathLst>
        </a:custGeom>
        <a:noFill/>
        <a:ln w="127000" cap="flat" cmpd="sng" algn="ctr">
          <a:solidFill>
            <a:schemeClr val="accent6"/>
          </a:solidFill>
          <a:prstDash val="solid"/>
          <a:tailEnd type="stealth"/>
        </a:ln>
        <a:effectLst/>
      </dsp:spPr>
      <dsp:style>
        <a:lnRef idx="1">
          <a:scrgbClr r="0" g="0" b="0"/>
        </a:lnRef>
        <a:fillRef idx="0">
          <a:scrgbClr r="0" g="0" b="0"/>
        </a:fillRef>
        <a:effectRef idx="0">
          <a:scrgbClr r="0" g="0" b="0"/>
        </a:effectRef>
        <a:fontRef idx="minor"/>
      </dsp:style>
    </dsp:sp>
    <dsp:sp modelId="{76811B7E-1B7B-44C8-B38A-EBDB54759F46}">
      <dsp:nvSpPr>
        <dsp:cNvPr id="0" name=""/>
        <dsp:cNvSpPr/>
      </dsp:nvSpPr>
      <dsp:spPr>
        <a:xfrm>
          <a:off x="213690" y="1520725"/>
          <a:ext cx="1714125" cy="920948"/>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accent4"/>
              </a:solidFill>
              <a:latin typeface="Arial" panose="020B0604020202020204" pitchFamily="34" charset="0"/>
              <a:cs typeface="Arial" panose="020B0604020202020204" pitchFamily="34" charset="0"/>
            </a:rPr>
            <a:t>Relaxation</a:t>
          </a:r>
        </a:p>
      </dsp:txBody>
      <dsp:txXfrm>
        <a:off x="258647" y="1565682"/>
        <a:ext cx="1624211" cy="831034"/>
      </dsp:txXfrm>
    </dsp:sp>
    <dsp:sp modelId="{C13DE924-BCBA-4A70-B3A8-ACA02DAFE39C}">
      <dsp:nvSpPr>
        <dsp:cNvPr id="0" name=""/>
        <dsp:cNvSpPr/>
      </dsp:nvSpPr>
      <dsp:spPr>
        <a:xfrm>
          <a:off x="1070753" y="461146"/>
          <a:ext cx="3040107" cy="3040107"/>
        </a:xfrm>
        <a:custGeom>
          <a:avLst/>
          <a:gdLst/>
          <a:ahLst/>
          <a:cxnLst/>
          <a:rect l="0" t="0" r="0" b="0"/>
          <a:pathLst>
            <a:path>
              <a:moveTo>
                <a:pt x="75086" y="1048213"/>
              </a:moveTo>
              <a:arcTo wR="1520053" hR="1520053" stAng="11885037" swAng="2721427"/>
            </a:path>
          </a:pathLst>
        </a:custGeom>
        <a:noFill/>
        <a:ln w="127000" cap="flat" cmpd="sng" algn="ctr">
          <a:solidFill>
            <a:schemeClr val="accent6"/>
          </a:solidFill>
          <a:prstDash val="solid"/>
          <a:tailEnd type="stealth"/>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57C1F75C-90CC-422A-AD5B-1C71DC5636A6}"/>
              </a:ext>
            </a:extLst>
          </p:cNvPr>
          <p:cNvSpPr>
            <a:spLocks noGrp="1" noChangeArrowheads="1"/>
          </p:cNvSpPr>
          <p:nvPr>
            <p:ph type="hdr" sz="quarter"/>
          </p:nvPr>
        </p:nvSpPr>
        <p:spPr bwMode="auto">
          <a:xfrm>
            <a:off x="0" y="155363"/>
            <a:ext cx="7010400" cy="462918"/>
          </a:xfrm>
          <a:prstGeom prst="rect">
            <a:avLst/>
          </a:prstGeom>
          <a:noFill/>
          <a:ln>
            <a:noFill/>
          </a:ln>
          <a:effectLst/>
        </p:spPr>
        <p:txBody>
          <a:bodyPr vert="horz" wrap="square" lIns="93455" tIns="46728" rIns="93455" bIns="46728" numCol="1" anchor="t" anchorCtr="0" compatLnSpc="1">
            <a:prstTxWarp prst="textNoShape">
              <a:avLst/>
            </a:prstTxWarp>
          </a:bodyPr>
          <a:lstStyle>
            <a:lvl1pPr algn="ctr" defTabSz="934876" eaLnBrk="1" hangingPunct="1">
              <a:defRPr sz="1000">
                <a:latin typeface="Verdana" pitchFamily="34" charset="0"/>
              </a:defRPr>
            </a:lvl1pPr>
          </a:lstStyle>
          <a:p>
            <a:pPr>
              <a:defRPr/>
            </a:pPr>
            <a:r>
              <a:rPr lang="en-US" dirty="0"/>
              <a:t>Online GPSII</a:t>
            </a:r>
          </a:p>
        </p:txBody>
      </p:sp>
      <p:sp>
        <p:nvSpPr>
          <p:cNvPr id="171013" name="Rectangle 5">
            <a:extLst>
              <a:ext uri="{FF2B5EF4-FFF2-40B4-BE49-F238E27FC236}">
                <a16:creationId xmlns:a16="http://schemas.microsoft.com/office/drawing/2014/main" id="{EA1A4EF1-ACE1-4EB7-BBCE-EA606DB64A2B}"/>
              </a:ext>
            </a:extLst>
          </p:cNvPr>
          <p:cNvSpPr>
            <a:spLocks noGrp="1" noChangeArrowheads="1"/>
          </p:cNvSpPr>
          <p:nvPr>
            <p:ph type="sldNum" sz="quarter" idx="3"/>
          </p:nvPr>
        </p:nvSpPr>
        <p:spPr bwMode="auto">
          <a:xfrm>
            <a:off x="0" y="8830312"/>
            <a:ext cx="7010400" cy="464503"/>
          </a:xfrm>
          <a:prstGeom prst="rect">
            <a:avLst/>
          </a:prstGeom>
          <a:noFill/>
          <a:ln>
            <a:noFill/>
          </a:ln>
          <a:effectLst/>
        </p:spPr>
        <p:txBody>
          <a:bodyPr vert="horz" wrap="square" lIns="93455" tIns="46728" rIns="93455" bIns="46728" numCol="1" anchor="b" anchorCtr="0" compatLnSpc="1">
            <a:prstTxWarp prst="textNoShape">
              <a:avLst/>
            </a:prstTxWarp>
          </a:bodyPr>
          <a:lstStyle>
            <a:lvl1pPr algn="ctr" defTabSz="933542" eaLnBrk="1" hangingPunct="1">
              <a:defRPr sz="1000">
                <a:latin typeface="Verdana" panose="020B0604030504040204" pitchFamily="34" charset="0"/>
              </a:defRPr>
            </a:lvl1pPr>
          </a:lstStyle>
          <a:p>
            <a:pPr>
              <a:defRPr/>
            </a:pPr>
            <a:fld id="{243A2A10-3094-4406-8D8C-605124DCF2ED}"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B5C0BEF-53F5-4ABB-BFBC-C4F01F73E4E3}"/>
              </a:ext>
            </a:extLst>
          </p:cNvPr>
          <p:cNvSpPr>
            <a:spLocks noGrp="1" noChangeArrowheads="1"/>
          </p:cNvSpPr>
          <p:nvPr>
            <p:ph type="hdr" sz="quarter"/>
          </p:nvPr>
        </p:nvSpPr>
        <p:spPr bwMode="auto">
          <a:xfrm>
            <a:off x="0" y="0"/>
            <a:ext cx="3036150" cy="464503"/>
          </a:xfrm>
          <a:prstGeom prst="rect">
            <a:avLst/>
          </a:prstGeom>
          <a:noFill/>
          <a:ln>
            <a:noFill/>
          </a:ln>
          <a:effectLst/>
        </p:spPr>
        <p:txBody>
          <a:bodyPr vert="horz" wrap="square" lIns="93455" tIns="46728" rIns="93455" bIns="46728" numCol="1" anchor="t" anchorCtr="0" compatLnSpc="1">
            <a:prstTxWarp prst="textNoShape">
              <a:avLst/>
            </a:prstTxWarp>
          </a:bodyPr>
          <a:lstStyle>
            <a:lvl1pPr defTabSz="934876" eaLnBrk="1" hangingPunct="1">
              <a:defRPr sz="1200">
                <a:latin typeface="Arial" pitchFamily="34" charset="0"/>
              </a:defRPr>
            </a:lvl1pPr>
          </a:lstStyle>
          <a:p>
            <a:pPr>
              <a:defRPr/>
            </a:pPr>
            <a:endParaRPr lang="en-US" dirty="0"/>
          </a:p>
        </p:txBody>
      </p:sp>
      <p:sp>
        <p:nvSpPr>
          <p:cNvPr id="4099" name="Rectangle 3">
            <a:extLst>
              <a:ext uri="{FF2B5EF4-FFF2-40B4-BE49-F238E27FC236}">
                <a16:creationId xmlns:a16="http://schemas.microsoft.com/office/drawing/2014/main" id="{AEF0F0D3-2F1C-487E-9606-380A2AAD6AE8}"/>
              </a:ext>
            </a:extLst>
          </p:cNvPr>
          <p:cNvSpPr>
            <a:spLocks noGrp="1" noChangeArrowheads="1"/>
          </p:cNvSpPr>
          <p:nvPr>
            <p:ph type="dt" idx="1"/>
          </p:nvPr>
        </p:nvSpPr>
        <p:spPr bwMode="auto">
          <a:xfrm>
            <a:off x="3972666" y="0"/>
            <a:ext cx="3036150" cy="464503"/>
          </a:xfrm>
          <a:prstGeom prst="rect">
            <a:avLst/>
          </a:prstGeom>
          <a:noFill/>
          <a:ln>
            <a:noFill/>
          </a:ln>
          <a:effectLst/>
        </p:spPr>
        <p:txBody>
          <a:bodyPr vert="horz" wrap="square" lIns="93455" tIns="46728" rIns="93455" bIns="46728" numCol="1" anchor="t" anchorCtr="0" compatLnSpc="1">
            <a:prstTxWarp prst="textNoShape">
              <a:avLst/>
            </a:prstTxWarp>
          </a:bodyPr>
          <a:lstStyle>
            <a:lvl1pPr algn="r" defTabSz="934876" eaLnBrk="1" hangingPunct="1">
              <a:defRPr sz="1200">
                <a:latin typeface="Arial" pitchFamily="34" charset="0"/>
              </a:defRPr>
            </a:lvl1pPr>
          </a:lstStyle>
          <a:p>
            <a:pPr>
              <a:defRPr/>
            </a:pPr>
            <a:endParaRPr lang="en-US" dirty="0"/>
          </a:p>
        </p:txBody>
      </p:sp>
      <p:sp>
        <p:nvSpPr>
          <p:cNvPr id="30724" name="Rectangle 4">
            <a:extLst>
              <a:ext uri="{FF2B5EF4-FFF2-40B4-BE49-F238E27FC236}">
                <a16:creationId xmlns:a16="http://schemas.microsoft.com/office/drawing/2014/main" id="{98F868C2-5BC1-4595-BAB5-B45D8F553957}"/>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396D2BEE-FAAB-415C-846F-933F0203B803}"/>
              </a:ext>
            </a:extLst>
          </p:cNvPr>
          <p:cNvSpPr>
            <a:spLocks noGrp="1" noChangeArrowheads="1"/>
          </p:cNvSpPr>
          <p:nvPr>
            <p:ph type="body" sz="quarter" idx="3"/>
          </p:nvPr>
        </p:nvSpPr>
        <p:spPr bwMode="auto">
          <a:xfrm>
            <a:off x="700406" y="4416742"/>
            <a:ext cx="5609588" cy="4182112"/>
          </a:xfrm>
          <a:prstGeom prst="rect">
            <a:avLst/>
          </a:prstGeom>
          <a:noFill/>
          <a:ln>
            <a:noFill/>
          </a:ln>
          <a:effectLst/>
        </p:spPr>
        <p:txBody>
          <a:bodyPr vert="horz" wrap="square" lIns="93455" tIns="46728" rIns="93455" bIns="4672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85161F23-7110-46D4-A898-F171F08DD5AF}"/>
              </a:ext>
            </a:extLst>
          </p:cNvPr>
          <p:cNvSpPr>
            <a:spLocks noGrp="1" noChangeArrowheads="1"/>
          </p:cNvSpPr>
          <p:nvPr>
            <p:ph type="ftr" sz="quarter" idx="4"/>
          </p:nvPr>
        </p:nvSpPr>
        <p:spPr bwMode="auto">
          <a:xfrm>
            <a:off x="0" y="8830312"/>
            <a:ext cx="3036150" cy="464503"/>
          </a:xfrm>
          <a:prstGeom prst="rect">
            <a:avLst/>
          </a:prstGeom>
          <a:noFill/>
          <a:ln>
            <a:noFill/>
          </a:ln>
          <a:effectLst/>
        </p:spPr>
        <p:txBody>
          <a:bodyPr vert="horz" wrap="square" lIns="93455" tIns="46728" rIns="93455" bIns="46728" numCol="1" anchor="b" anchorCtr="0" compatLnSpc="1">
            <a:prstTxWarp prst="textNoShape">
              <a:avLst/>
            </a:prstTxWarp>
          </a:bodyPr>
          <a:lstStyle>
            <a:lvl1pPr defTabSz="934876" eaLnBrk="1" hangingPunct="1">
              <a:defRPr sz="1200">
                <a:latin typeface="Arial" pitchFamily="34" charset="0"/>
              </a:defRPr>
            </a:lvl1pPr>
          </a:lstStyle>
          <a:p>
            <a:pPr>
              <a:defRPr/>
            </a:pPr>
            <a:endParaRPr lang="en-US" dirty="0"/>
          </a:p>
        </p:txBody>
      </p:sp>
      <p:sp>
        <p:nvSpPr>
          <p:cNvPr id="4103" name="Rectangle 7">
            <a:extLst>
              <a:ext uri="{FF2B5EF4-FFF2-40B4-BE49-F238E27FC236}">
                <a16:creationId xmlns:a16="http://schemas.microsoft.com/office/drawing/2014/main" id="{742DEF3E-2484-4FF1-B294-61F0D15D32A6}"/>
              </a:ext>
            </a:extLst>
          </p:cNvPr>
          <p:cNvSpPr>
            <a:spLocks noGrp="1" noChangeArrowheads="1"/>
          </p:cNvSpPr>
          <p:nvPr>
            <p:ph type="sldNum" sz="quarter" idx="5"/>
          </p:nvPr>
        </p:nvSpPr>
        <p:spPr bwMode="auto">
          <a:xfrm>
            <a:off x="3972666" y="8830312"/>
            <a:ext cx="3036150" cy="464503"/>
          </a:xfrm>
          <a:prstGeom prst="rect">
            <a:avLst/>
          </a:prstGeom>
          <a:noFill/>
          <a:ln>
            <a:noFill/>
          </a:ln>
          <a:effectLst/>
        </p:spPr>
        <p:txBody>
          <a:bodyPr vert="horz" wrap="square" lIns="93455" tIns="46728" rIns="93455" bIns="46728" numCol="1" anchor="b" anchorCtr="0" compatLnSpc="1">
            <a:prstTxWarp prst="textNoShape">
              <a:avLst/>
            </a:prstTxWarp>
          </a:bodyPr>
          <a:lstStyle>
            <a:lvl1pPr algn="r" defTabSz="933542" eaLnBrk="1" hangingPunct="1">
              <a:defRPr sz="1200"/>
            </a:lvl1pPr>
          </a:lstStyle>
          <a:p>
            <a:pPr>
              <a:defRPr/>
            </a:pPr>
            <a:fld id="{CEB12E2F-80C7-48A8-87C2-E80316250CEA}"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Arial" pitchFamily="34" charset="0"/>
        <a:ea typeface="+mn-ea"/>
        <a:cs typeface="+mn-cs"/>
      </a:defRPr>
    </a:lvl1pPr>
    <a:lvl2pPr marL="342900" algn="l" rtl="0" eaLnBrk="0" fontAlgn="base" hangingPunct="0">
      <a:spcBef>
        <a:spcPct val="30000"/>
      </a:spcBef>
      <a:spcAft>
        <a:spcPct val="0"/>
      </a:spcAft>
      <a:defRPr sz="900" kern="1200">
        <a:solidFill>
          <a:schemeClr val="tx1"/>
        </a:solidFill>
        <a:latin typeface="Arial" pitchFamily="34" charset="0"/>
        <a:ea typeface="+mn-ea"/>
        <a:cs typeface="+mn-cs"/>
      </a:defRPr>
    </a:lvl2pPr>
    <a:lvl3pPr marL="685800" algn="l" rtl="0" eaLnBrk="0" fontAlgn="base" hangingPunct="0">
      <a:spcBef>
        <a:spcPct val="30000"/>
      </a:spcBef>
      <a:spcAft>
        <a:spcPct val="0"/>
      </a:spcAft>
      <a:defRPr sz="900" kern="1200">
        <a:solidFill>
          <a:schemeClr val="tx1"/>
        </a:solidFill>
        <a:latin typeface="Arial" pitchFamily="34" charset="0"/>
        <a:ea typeface="+mn-ea"/>
        <a:cs typeface="+mn-cs"/>
      </a:defRPr>
    </a:lvl3pPr>
    <a:lvl4pPr marL="1028700" algn="l" rtl="0" eaLnBrk="0" fontAlgn="base" hangingPunct="0">
      <a:spcBef>
        <a:spcPct val="30000"/>
      </a:spcBef>
      <a:spcAft>
        <a:spcPct val="0"/>
      </a:spcAft>
      <a:defRPr sz="900" kern="1200">
        <a:solidFill>
          <a:schemeClr val="tx1"/>
        </a:solidFill>
        <a:latin typeface="Arial" pitchFamily="34" charset="0"/>
        <a:ea typeface="+mn-ea"/>
        <a:cs typeface="+mn-cs"/>
      </a:defRPr>
    </a:lvl4pPr>
    <a:lvl5pPr marL="1371600" algn="l" rtl="0" eaLnBrk="0" fontAlgn="base" hangingPunct="0">
      <a:spcBef>
        <a:spcPct val="30000"/>
      </a:spcBef>
      <a:spcAft>
        <a:spcPct val="0"/>
      </a:spcAft>
      <a:defRPr sz="900" kern="1200">
        <a:solidFill>
          <a:schemeClr val="tx1"/>
        </a:solidFill>
        <a:latin typeface="Arial"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Master">
    <p:spTree>
      <p:nvGrpSpPr>
        <p:cNvPr id="1" name=""/>
        <p:cNvGrpSpPr/>
        <p:nvPr/>
      </p:nvGrpSpPr>
      <p:grpSpPr>
        <a:xfrm>
          <a:off x="0" y="0"/>
          <a:ext cx="0" cy="0"/>
          <a:chOff x="0" y="0"/>
          <a:chExt cx="0" cy="0"/>
        </a:xfrm>
      </p:grpSpPr>
      <p:sp>
        <p:nvSpPr>
          <p:cNvPr id="7" name="Text Placeholder 2"/>
          <p:cNvSpPr>
            <a:spLocks noGrp="1"/>
          </p:cNvSpPr>
          <p:nvPr>
            <p:ph type="body" idx="1" hasCustomPrompt="1"/>
          </p:nvPr>
        </p:nvSpPr>
        <p:spPr>
          <a:xfrm>
            <a:off x="342900" y="2581278"/>
            <a:ext cx="6172200" cy="486237"/>
          </a:xfrm>
          <a:prstGeom prst="rect">
            <a:avLst/>
          </a:prstGeom>
        </p:spPr>
        <p:txBody>
          <a:bodyPr anchor="b"/>
          <a:lstStyle>
            <a:lvl1pPr marL="0" indent="0">
              <a:buNone/>
              <a:defRPr sz="21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Master subtitle style</a:t>
            </a:r>
          </a:p>
        </p:txBody>
      </p:sp>
      <p:sp>
        <p:nvSpPr>
          <p:cNvPr id="11" name="Title Placeholder 1"/>
          <p:cNvSpPr>
            <a:spLocks noGrp="1"/>
          </p:cNvSpPr>
          <p:nvPr>
            <p:ph type="title" hasCustomPrompt="1"/>
          </p:nvPr>
        </p:nvSpPr>
        <p:spPr>
          <a:xfrm>
            <a:off x="342900" y="1828803"/>
            <a:ext cx="6172200" cy="657225"/>
          </a:xfrm>
          <a:prstGeom prst="rect">
            <a:avLst/>
          </a:prstGeom>
        </p:spPr>
        <p:txBody>
          <a:bodyPr vert="horz" lIns="91440" tIns="45720" rIns="91440" bIns="45720" rtlCol="0" anchor="ctr">
            <a:noAutofit/>
          </a:bodyPr>
          <a:lstStyle>
            <a:lvl1pPr algn="l">
              <a:defRPr sz="3000" baseline="0"/>
            </a:lvl1pPr>
          </a:lstStyle>
          <a:p>
            <a:r>
              <a:rPr lang="en-US" dirty="0"/>
              <a:t>Master Title – Arial Bold</a:t>
            </a:r>
          </a:p>
        </p:txBody>
      </p:sp>
    </p:spTree>
    <p:custDataLst>
      <p:tags r:id="rId1"/>
    </p:custDataLst>
    <p:extLst>
      <p:ext uri="{BB962C8B-B14F-4D97-AF65-F5344CB8AC3E}">
        <p14:creationId xmlns:p14="http://schemas.microsoft.com/office/powerpoint/2010/main" val="4010092403"/>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Image">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1BDF6A90-9D9F-40CC-BFEC-A96367211BCF}"/>
              </a:ext>
            </a:extLst>
          </p:cNvPr>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Tree>
    <p:extLst>
      <p:ext uri="{BB962C8B-B14F-4D97-AF65-F5344CB8AC3E}">
        <p14:creationId xmlns:p14="http://schemas.microsoft.com/office/powerpoint/2010/main" val="3437605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estion Only Slide">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1BDF6A90-9D9F-40CC-BFEC-A96367211BCF}"/>
              </a:ext>
            </a:extLst>
          </p:cNvPr>
          <p:cNvSpPr>
            <a:spLocks noGrp="1"/>
          </p:cNvSpPr>
          <p:nvPr>
            <p:ph type="body" idx="13" hasCustomPrompt="1"/>
          </p:nvPr>
        </p:nvSpPr>
        <p:spPr>
          <a:xfrm>
            <a:off x="114300" y="1171576"/>
            <a:ext cx="6515100" cy="30765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Tree>
    <p:extLst>
      <p:ext uri="{BB962C8B-B14F-4D97-AF65-F5344CB8AC3E}">
        <p14:creationId xmlns:p14="http://schemas.microsoft.com/office/powerpoint/2010/main" val="598474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Block Only (No Titl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201EC0-B013-45F7-A461-4B4FF02E4F57}"/>
              </a:ext>
            </a:extLst>
          </p:cNvPr>
          <p:cNvSpPr>
            <a:spLocks noGrp="1"/>
          </p:cNvSpPr>
          <p:nvPr>
            <p:ph type="body" idx="1" hasCustomPrompt="1"/>
          </p:nvPr>
        </p:nvSpPr>
        <p:spPr>
          <a:xfrm>
            <a:off x="171450" y="1033463"/>
            <a:ext cx="6515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Tree>
    <p:extLst>
      <p:ext uri="{BB962C8B-B14F-4D97-AF65-F5344CB8AC3E}">
        <p14:creationId xmlns:p14="http://schemas.microsoft.com/office/powerpoint/2010/main" val="2885619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323978"/>
            <a:ext cx="6515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Tree>
    <p:extLst>
      <p:ext uri="{BB962C8B-B14F-4D97-AF65-F5344CB8AC3E}">
        <p14:creationId xmlns:p14="http://schemas.microsoft.com/office/powerpoint/2010/main" val="3189892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no logo)">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323978"/>
            <a:ext cx="6515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
        <p:nvSpPr>
          <p:cNvPr id="2" name="Rectangle 1">
            <a:extLst>
              <a:ext uri="{FF2B5EF4-FFF2-40B4-BE49-F238E27FC236}">
                <a16:creationId xmlns:a16="http://schemas.microsoft.com/office/drawing/2014/main" id="{DE7F8C07-6669-4968-B72B-BF40D11325E2}"/>
              </a:ext>
            </a:extLst>
          </p:cNvPr>
          <p:cNvSpPr/>
          <p:nvPr userDrawn="1"/>
        </p:nvSpPr>
        <p:spPr>
          <a:xfrm>
            <a:off x="5086350" y="4324350"/>
            <a:ext cx="165735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37276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2 Lines) and Content">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581151"/>
            <a:ext cx="6515100" cy="2971800"/>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a:p>
            <a:pPr lvl="0"/>
            <a:r>
              <a:rPr lang="en-US" dirty="0"/>
              <a:t>Heading Takes Two Lines</a:t>
            </a:r>
          </a:p>
        </p:txBody>
      </p:sp>
    </p:spTree>
    <p:extLst>
      <p:ext uri="{BB962C8B-B14F-4D97-AF65-F5344CB8AC3E}">
        <p14:creationId xmlns:p14="http://schemas.microsoft.com/office/powerpoint/2010/main" val="3308854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3 Lines) and Content">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962150"/>
            <a:ext cx="6515100" cy="2590801"/>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br>
              <a:rPr lang="en-US" dirty="0"/>
            </a:br>
            <a:r>
              <a:rPr lang="en-US" dirty="0"/>
              <a:t>Heading Takes</a:t>
            </a:r>
            <a:br>
              <a:rPr lang="en-US" dirty="0"/>
            </a:br>
            <a:r>
              <a:rPr lang="en-US" dirty="0"/>
              <a:t>Three Lines</a:t>
            </a:r>
          </a:p>
        </p:txBody>
      </p:sp>
    </p:spTree>
    <p:extLst>
      <p:ext uri="{BB962C8B-B14F-4D97-AF65-F5344CB8AC3E}">
        <p14:creationId xmlns:p14="http://schemas.microsoft.com/office/powerpoint/2010/main" val="3280070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323978"/>
            <a:ext cx="3086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
        <p:nvSpPr>
          <p:cNvPr id="7" name="Text Placeholder 2">
            <a:extLst>
              <a:ext uri="{FF2B5EF4-FFF2-40B4-BE49-F238E27FC236}">
                <a16:creationId xmlns:a16="http://schemas.microsoft.com/office/drawing/2014/main" id="{3C31C330-830C-489F-B961-D9FB0089DD6D}"/>
              </a:ext>
            </a:extLst>
          </p:cNvPr>
          <p:cNvSpPr>
            <a:spLocks noGrp="1"/>
          </p:cNvSpPr>
          <p:nvPr>
            <p:ph type="body" idx="14" hasCustomPrompt="1"/>
          </p:nvPr>
        </p:nvSpPr>
        <p:spPr>
          <a:xfrm>
            <a:off x="3543300" y="1323978"/>
            <a:ext cx="3086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Tree>
    <p:extLst>
      <p:ext uri="{BB962C8B-B14F-4D97-AF65-F5344CB8AC3E}">
        <p14:creationId xmlns:p14="http://schemas.microsoft.com/office/powerpoint/2010/main" val="385955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lumns (2 Lines Title)">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504950"/>
            <a:ext cx="3086100" cy="2895602"/>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a:p>
            <a:pPr lvl="0"/>
            <a:r>
              <a:rPr lang="en-US" dirty="0"/>
              <a:t>2nd Title Line</a:t>
            </a:r>
          </a:p>
        </p:txBody>
      </p:sp>
      <p:sp>
        <p:nvSpPr>
          <p:cNvPr id="7" name="Text Placeholder 2">
            <a:extLst>
              <a:ext uri="{FF2B5EF4-FFF2-40B4-BE49-F238E27FC236}">
                <a16:creationId xmlns:a16="http://schemas.microsoft.com/office/drawing/2014/main" id="{3C31C330-830C-489F-B961-D9FB0089DD6D}"/>
              </a:ext>
            </a:extLst>
          </p:cNvPr>
          <p:cNvSpPr>
            <a:spLocks noGrp="1"/>
          </p:cNvSpPr>
          <p:nvPr>
            <p:ph type="body" idx="14" hasCustomPrompt="1"/>
          </p:nvPr>
        </p:nvSpPr>
        <p:spPr>
          <a:xfrm>
            <a:off x="3543300" y="1504950"/>
            <a:ext cx="3086100" cy="2895602"/>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Tree>
    <p:extLst>
      <p:ext uri="{BB962C8B-B14F-4D97-AF65-F5344CB8AC3E}">
        <p14:creationId xmlns:p14="http://schemas.microsoft.com/office/powerpoint/2010/main" val="11703363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4510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Master">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42900" y="1665976"/>
            <a:ext cx="3028950" cy="1600200"/>
          </a:xfrm>
          <a:prstGeom prst="rect">
            <a:avLst/>
          </a:prstGeom>
        </p:spPr>
        <p:txBody>
          <a:bodyPr vert="horz" lIns="91440" tIns="45720" rIns="91440" bIns="45720" rtlCol="0" anchor="ctr">
            <a:normAutofit/>
          </a:bodyPr>
          <a:lstStyle>
            <a:lvl1pPr algn="l">
              <a:defRPr sz="3000" b="1" baseline="0">
                <a:solidFill>
                  <a:schemeClr val="bg1"/>
                </a:solidFill>
                <a:latin typeface="Arial" panose="020B0604020202020204" pitchFamily="34" charset="0"/>
                <a:cs typeface="Arial" panose="020B0604020202020204" pitchFamily="34" charset="0"/>
              </a:defRPr>
            </a:lvl1pPr>
          </a:lstStyle>
          <a:p>
            <a:r>
              <a:rPr lang="en-US" dirty="0"/>
              <a:t>Section Title – Arial Bold</a:t>
            </a:r>
          </a:p>
        </p:txBody>
      </p:sp>
    </p:spTree>
    <p:custDataLst>
      <p:tags r:id="rId1"/>
    </p:custDataLst>
    <p:extLst>
      <p:ext uri="{BB962C8B-B14F-4D97-AF65-F5344CB8AC3E}">
        <p14:creationId xmlns:p14="http://schemas.microsoft.com/office/powerpoint/2010/main" val="1156249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mp; Image">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1BDF6A90-9D9F-40CC-BFEC-A96367211BCF}"/>
              </a:ext>
            </a:extLst>
          </p:cNvPr>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Tree>
    <p:extLst>
      <p:ext uri="{BB962C8B-B14F-4D97-AF65-F5344CB8AC3E}">
        <p14:creationId xmlns:p14="http://schemas.microsoft.com/office/powerpoint/2010/main" val="29659210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estion Only Slide">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1BDF6A90-9D9F-40CC-BFEC-A96367211BCF}"/>
              </a:ext>
            </a:extLst>
          </p:cNvPr>
          <p:cNvSpPr>
            <a:spLocks noGrp="1"/>
          </p:cNvSpPr>
          <p:nvPr>
            <p:ph type="body" idx="13" hasCustomPrompt="1"/>
          </p:nvPr>
        </p:nvSpPr>
        <p:spPr>
          <a:xfrm>
            <a:off x="114300" y="1171576"/>
            <a:ext cx="6515100" cy="30765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Tree>
    <p:extLst>
      <p:ext uri="{BB962C8B-B14F-4D97-AF65-F5344CB8AC3E}">
        <p14:creationId xmlns:p14="http://schemas.microsoft.com/office/powerpoint/2010/main" val="4166472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Block Only (No Titl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201EC0-B013-45F7-A461-4B4FF02E4F57}"/>
              </a:ext>
            </a:extLst>
          </p:cNvPr>
          <p:cNvSpPr>
            <a:spLocks noGrp="1"/>
          </p:cNvSpPr>
          <p:nvPr>
            <p:ph type="body" idx="1" hasCustomPrompt="1"/>
          </p:nvPr>
        </p:nvSpPr>
        <p:spPr>
          <a:xfrm>
            <a:off x="171450" y="1033463"/>
            <a:ext cx="6515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Tree>
    <p:extLst>
      <p:ext uri="{BB962C8B-B14F-4D97-AF65-F5344CB8AC3E}">
        <p14:creationId xmlns:p14="http://schemas.microsoft.com/office/powerpoint/2010/main" val="1017091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323978"/>
            <a:ext cx="6515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Tree>
    <p:custDataLst>
      <p:tags r:id="rId1"/>
    </p:custDataLst>
    <p:extLst>
      <p:ext uri="{BB962C8B-B14F-4D97-AF65-F5344CB8AC3E}">
        <p14:creationId xmlns:p14="http://schemas.microsoft.com/office/powerpoint/2010/main" val="2462403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no logo)">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323978"/>
            <a:ext cx="6515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
        <p:nvSpPr>
          <p:cNvPr id="2" name="Rectangle 1">
            <a:extLst>
              <a:ext uri="{FF2B5EF4-FFF2-40B4-BE49-F238E27FC236}">
                <a16:creationId xmlns:a16="http://schemas.microsoft.com/office/drawing/2014/main" id="{DE7F8C07-6669-4968-B72B-BF40D11325E2}"/>
              </a:ext>
            </a:extLst>
          </p:cNvPr>
          <p:cNvSpPr/>
          <p:nvPr userDrawn="1"/>
        </p:nvSpPr>
        <p:spPr>
          <a:xfrm>
            <a:off x="5086350" y="4324350"/>
            <a:ext cx="1657350" cy="819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1">
            <a:extLst>
              <a:ext uri="{FF2B5EF4-FFF2-40B4-BE49-F238E27FC236}">
                <a16:creationId xmlns:a16="http://schemas.microsoft.com/office/drawing/2014/main" id="{6FE99E8A-A4D5-4232-BD1F-31EDCF068968}"/>
              </a:ext>
            </a:extLst>
          </p:cNvPr>
          <p:cNvSpPr txBox="1">
            <a:spLocks/>
          </p:cNvSpPr>
          <p:nvPr userDrawn="1"/>
        </p:nvSpPr>
        <p:spPr>
          <a:xfrm>
            <a:off x="-205740" y="4917485"/>
            <a:ext cx="123444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a:solidFill>
                  <a:srgbClr val="002D73"/>
                </a:solidFill>
              </a:rPr>
              <a:t>Online Version</a:t>
            </a:r>
          </a:p>
        </p:txBody>
      </p:sp>
    </p:spTree>
    <p:custDataLst>
      <p:tags r:id="rId1"/>
    </p:custDataLst>
    <p:extLst>
      <p:ext uri="{BB962C8B-B14F-4D97-AF65-F5344CB8AC3E}">
        <p14:creationId xmlns:p14="http://schemas.microsoft.com/office/powerpoint/2010/main" val="3320031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2 Lines) and Content">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581151"/>
            <a:ext cx="6515100" cy="2971800"/>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a:p>
            <a:pPr lvl="0"/>
            <a:r>
              <a:rPr lang="en-US" dirty="0"/>
              <a:t>Heading Takes Two Lines</a:t>
            </a:r>
          </a:p>
        </p:txBody>
      </p:sp>
    </p:spTree>
    <p:custDataLst>
      <p:tags r:id="rId1"/>
    </p:custDataLst>
    <p:extLst>
      <p:ext uri="{BB962C8B-B14F-4D97-AF65-F5344CB8AC3E}">
        <p14:creationId xmlns:p14="http://schemas.microsoft.com/office/powerpoint/2010/main" val="1740780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3 Lines) and Content">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962150"/>
            <a:ext cx="6515100" cy="2590801"/>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br>
              <a:rPr lang="en-US" dirty="0"/>
            </a:br>
            <a:r>
              <a:rPr lang="en-US" dirty="0"/>
              <a:t>Heading Takes</a:t>
            </a:r>
            <a:br>
              <a:rPr lang="en-US" dirty="0"/>
            </a:br>
            <a:r>
              <a:rPr lang="en-US" dirty="0"/>
              <a:t>Three Lines</a:t>
            </a:r>
          </a:p>
        </p:txBody>
      </p:sp>
    </p:spTree>
    <p:custDataLst>
      <p:tags r:id="rId1"/>
    </p:custDataLst>
    <p:extLst>
      <p:ext uri="{BB962C8B-B14F-4D97-AF65-F5344CB8AC3E}">
        <p14:creationId xmlns:p14="http://schemas.microsoft.com/office/powerpoint/2010/main" val="3413840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323978"/>
            <a:ext cx="3086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
        <p:nvSpPr>
          <p:cNvPr id="7" name="Text Placeholder 2">
            <a:extLst>
              <a:ext uri="{FF2B5EF4-FFF2-40B4-BE49-F238E27FC236}">
                <a16:creationId xmlns:a16="http://schemas.microsoft.com/office/drawing/2014/main" id="{3C31C330-830C-489F-B961-D9FB0089DD6D}"/>
              </a:ext>
            </a:extLst>
          </p:cNvPr>
          <p:cNvSpPr>
            <a:spLocks noGrp="1"/>
          </p:cNvSpPr>
          <p:nvPr>
            <p:ph type="body" idx="14" hasCustomPrompt="1"/>
          </p:nvPr>
        </p:nvSpPr>
        <p:spPr>
          <a:xfrm>
            <a:off x="3543300" y="1323978"/>
            <a:ext cx="3086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Tree>
    <p:custDataLst>
      <p:tags r:id="rId1"/>
    </p:custDataLst>
    <p:extLst>
      <p:ext uri="{BB962C8B-B14F-4D97-AF65-F5344CB8AC3E}">
        <p14:creationId xmlns:p14="http://schemas.microsoft.com/office/powerpoint/2010/main" val="2614421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lumns (2 Lines Title)">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504950"/>
            <a:ext cx="3086100" cy="2895602"/>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a:p>
            <a:pPr lvl="0"/>
            <a:r>
              <a:rPr lang="en-US" dirty="0"/>
              <a:t>2nd Title Line</a:t>
            </a:r>
          </a:p>
        </p:txBody>
      </p:sp>
      <p:sp>
        <p:nvSpPr>
          <p:cNvPr id="7" name="Text Placeholder 2">
            <a:extLst>
              <a:ext uri="{FF2B5EF4-FFF2-40B4-BE49-F238E27FC236}">
                <a16:creationId xmlns:a16="http://schemas.microsoft.com/office/drawing/2014/main" id="{3C31C330-830C-489F-B961-D9FB0089DD6D}"/>
              </a:ext>
            </a:extLst>
          </p:cNvPr>
          <p:cNvSpPr>
            <a:spLocks noGrp="1"/>
          </p:cNvSpPr>
          <p:nvPr>
            <p:ph type="body" idx="14" hasCustomPrompt="1"/>
          </p:nvPr>
        </p:nvSpPr>
        <p:spPr>
          <a:xfrm>
            <a:off x="3543300" y="1504950"/>
            <a:ext cx="3086100" cy="2895602"/>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Tree>
    <p:extLst>
      <p:ext uri="{BB962C8B-B14F-4D97-AF65-F5344CB8AC3E}">
        <p14:creationId xmlns:p14="http://schemas.microsoft.com/office/powerpoint/2010/main" val="910842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10158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ags" Target="../tags/tag6.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4.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2" descr="Logo for the Office of Children and Family Services" title="OCFS Logo"/>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28601" y="180032"/>
            <a:ext cx="4774424" cy="109728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2"/>
          </p:nvPr>
        </p:nvSpPr>
        <p:spPr>
          <a:xfrm>
            <a:off x="342900" y="4767269"/>
            <a:ext cx="1600200" cy="274637"/>
          </a:xfrm>
          <a:prstGeom prst="rect">
            <a:avLst/>
          </a:prstGeom>
        </p:spPr>
        <p:txBody>
          <a:bodyPr vert="horz" lIns="91440" tIns="45720" rIns="91440" bIns="45720" rtlCol="0" anchor="ctr"/>
          <a:lstStyle>
            <a:lvl1pPr algn="l">
              <a:defRPr sz="675">
                <a:solidFill>
                  <a:schemeClr val="tx1">
                    <a:tint val="75000"/>
                  </a:schemeClr>
                </a:solidFill>
              </a:defRPr>
            </a:lvl1pPr>
          </a:lstStyle>
          <a:p>
            <a:fld id="{9AE51E1D-7280-49D6-A2E2-CE63FE17EF16}" type="datetimeFigureOut">
              <a:rPr lang="en-US" smtClean="0"/>
              <a:t>10/14/2020</a:t>
            </a:fld>
            <a:endParaRPr lang="en-US" dirty="0"/>
          </a:p>
        </p:txBody>
      </p:sp>
      <p:sp>
        <p:nvSpPr>
          <p:cNvPr id="5" name="Footer Placeholder 4"/>
          <p:cNvSpPr>
            <a:spLocks noGrp="1"/>
          </p:cNvSpPr>
          <p:nvPr>
            <p:ph type="ftr" sz="quarter" idx="3"/>
          </p:nvPr>
        </p:nvSpPr>
        <p:spPr>
          <a:xfrm>
            <a:off x="2343150" y="4767269"/>
            <a:ext cx="2171700" cy="274637"/>
          </a:xfrm>
          <a:prstGeom prst="rect">
            <a:avLst/>
          </a:prstGeom>
        </p:spPr>
        <p:txBody>
          <a:bodyPr vert="horz" lIns="91440" tIns="45720" rIns="91440" bIns="45720" rtlCol="0" anchor="ctr"/>
          <a:lstStyle>
            <a:lvl1pPr algn="ctr">
              <a:defRPr sz="675">
                <a:solidFill>
                  <a:schemeClr val="tx1">
                    <a:tint val="75000"/>
                  </a:schemeClr>
                </a:solidFill>
              </a:defRPr>
            </a:lvl1pPr>
          </a:lstStyle>
          <a:p>
            <a:pPr>
              <a:defRPr/>
            </a:pPr>
            <a:r>
              <a:rPr lang="en-US" dirty="0"/>
              <a:t>GPSII/MAPP Leader’s Guide   September 2014</a:t>
            </a:r>
          </a:p>
        </p:txBody>
      </p:sp>
      <p:sp>
        <p:nvSpPr>
          <p:cNvPr id="6" name="Slide Number Placeholder 5"/>
          <p:cNvSpPr>
            <a:spLocks noGrp="1"/>
          </p:cNvSpPr>
          <p:nvPr>
            <p:ph type="sldNum" sz="quarter" idx="4"/>
          </p:nvPr>
        </p:nvSpPr>
        <p:spPr>
          <a:xfrm>
            <a:off x="4914900" y="4767269"/>
            <a:ext cx="1600200" cy="274637"/>
          </a:xfrm>
          <a:prstGeom prst="rect">
            <a:avLst/>
          </a:prstGeom>
        </p:spPr>
        <p:txBody>
          <a:bodyPr vert="horz" lIns="91440" tIns="45720" rIns="91440" bIns="45720" rtlCol="0" anchor="ctr"/>
          <a:lstStyle>
            <a:lvl1pPr algn="r">
              <a:defRPr sz="675">
                <a:solidFill>
                  <a:schemeClr val="tx1">
                    <a:tint val="75000"/>
                  </a:schemeClr>
                </a:solidFill>
              </a:defRPr>
            </a:lvl1pPr>
          </a:lstStyle>
          <a:p>
            <a:fld id="{8BACAC6D-BD82-4571-9E34-C1EFF11A946D}" type="slidenum">
              <a:rPr lang="en-US" smtClean="0"/>
              <a:t>‹#›</a:t>
            </a:fld>
            <a:endParaRPr lang="en-US" dirty="0"/>
          </a:p>
        </p:txBody>
      </p:sp>
      <p:sp>
        <p:nvSpPr>
          <p:cNvPr id="7" name="Rectangle 6"/>
          <p:cNvSpPr/>
          <p:nvPr/>
        </p:nvSpPr>
        <p:spPr>
          <a:xfrm>
            <a:off x="0" y="3714750"/>
            <a:ext cx="6858000" cy="14859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p:cNvSpPr/>
          <p:nvPr/>
        </p:nvSpPr>
        <p:spPr>
          <a:xfrm>
            <a:off x="0" y="3714750"/>
            <a:ext cx="6858000" cy="7620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Date Placeholder 1"/>
          <p:cNvSpPr txBox="1">
            <a:spLocks/>
          </p:cNvSpPr>
          <p:nvPr/>
        </p:nvSpPr>
        <p:spPr>
          <a:xfrm>
            <a:off x="342900" y="3943352"/>
            <a:ext cx="16002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788" smtClean="0">
                <a:solidFill>
                  <a:schemeClr val="bg1"/>
                </a:solidFill>
              </a:rPr>
              <a:pPr/>
              <a:t>October 14, 2020</a:t>
            </a:fld>
            <a:endParaRPr lang="en-US" sz="788" dirty="0">
              <a:solidFill>
                <a:schemeClr val="bg1"/>
              </a:solidFill>
            </a:endParaRPr>
          </a:p>
          <a:p>
            <a:r>
              <a:rPr lang="en-US" sz="788" dirty="0">
                <a:solidFill>
                  <a:schemeClr val="bg1"/>
                </a:solidFill>
              </a:rPr>
              <a:t>Online Version</a:t>
            </a:r>
          </a:p>
        </p:txBody>
      </p:sp>
    </p:spTree>
    <p:custDataLst>
      <p:tags r:id="rId3"/>
    </p:custDataLst>
    <p:extLst>
      <p:ext uri="{BB962C8B-B14F-4D97-AF65-F5344CB8AC3E}">
        <p14:creationId xmlns:p14="http://schemas.microsoft.com/office/powerpoint/2010/main" val="2269678804"/>
      </p:ext>
    </p:extLst>
  </p:cSld>
  <p:clrMap bg1="lt1" tx1="dk1" bg2="lt2" tx2="dk2" accent1="accent1" accent2="accent2" accent3="accent3" accent4="accent4" accent5="accent5" accent6="accent6" hlink="hlink" folHlink="folHlink"/>
  <p:sldLayoutIdLst>
    <p:sldLayoutId id="2147485224" r:id="rId1"/>
  </p:sldLayoutIdLst>
  <p:hf hdr="0"/>
  <p:txStyles>
    <p:titleStyle>
      <a:lvl1pPr algn="ctr" defTabSz="514313" rtl="0" eaLnBrk="1" latinLnBrk="0" hangingPunct="1">
        <a:spcBef>
          <a:spcPct val="0"/>
        </a:spcBef>
        <a:buNone/>
        <a:defRPr sz="2250" b="1" kern="1200">
          <a:solidFill>
            <a:srgbClr val="002D73"/>
          </a:solidFill>
          <a:latin typeface="Arial" panose="020B0604020202020204" pitchFamily="34" charset="0"/>
          <a:ea typeface="+mj-ea"/>
          <a:cs typeface="Arial" panose="020B0604020202020204" pitchFamily="34" charset="0"/>
        </a:defRPr>
      </a:lvl1pPr>
    </p:titleStyle>
    <p:bodyStyle>
      <a:lvl1pPr marL="192867" indent="-192867" algn="l" defTabSz="51431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417878" indent="-160723" algn="l" defTabSz="514313" rtl="0" eaLnBrk="1" latinLnBrk="0" hangingPunct="1">
        <a:spcBef>
          <a:spcPct val="20000"/>
        </a:spcBef>
        <a:buFont typeface="Arial" panose="020B0604020202020204" pitchFamily="34" charset="0"/>
        <a:buChar char="–"/>
        <a:defRPr sz="1575" kern="1200">
          <a:solidFill>
            <a:schemeClr val="tx1"/>
          </a:solidFill>
          <a:latin typeface="+mn-lt"/>
          <a:ea typeface="+mn-ea"/>
          <a:cs typeface="+mn-cs"/>
        </a:defRPr>
      </a:lvl2pPr>
      <a:lvl3pPr marL="642890" indent="-128578" algn="l" defTabSz="514313"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3pPr>
      <a:lvl4pPr marL="900045"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4pPr>
      <a:lvl5pPr marL="1157201"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5pPr>
      <a:lvl6pPr marL="1414356"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513"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669"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824"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13" rtl="0" eaLnBrk="1" latinLnBrk="0" hangingPunct="1">
        <a:defRPr sz="1013" kern="1200">
          <a:solidFill>
            <a:schemeClr val="tx1"/>
          </a:solidFill>
          <a:latin typeface="+mn-lt"/>
          <a:ea typeface="+mn-ea"/>
          <a:cs typeface="+mn-cs"/>
        </a:defRPr>
      </a:lvl1pPr>
      <a:lvl2pPr marL="257156" algn="l" defTabSz="514313" rtl="0" eaLnBrk="1" latinLnBrk="0" hangingPunct="1">
        <a:defRPr sz="1013" kern="1200">
          <a:solidFill>
            <a:schemeClr val="tx1"/>
          </a:solidFill>
          <a:latin typeface="+mn-lt"/>
          <a:ea typeface="+mn-ea"/>
          <a:cs typeface="+mn-cs"/>
        </a:defRPr>
      </a:lvl2pPr>
      <a:lvl3pPr marL="514313" algn="l" defTabSz="514313" rtl="0" eaLnBrk="1" latinLnBrk="0" hangingPunct="1">
        <a:defRPr sz="1013" kern="1200">
          <a:solidFill>
            <a:schemeClr val="tx1"/>
          </a:solidFill>
          <a:latin typeface="+mn-lt"/>
          <a:ea typeface="+mn-ea"/>
          <a:cs typeface="+mn-cs"/>
        </a:defRPr>
      </a:lvl3pPr>
      <a:lvl4pPr marL="771468" algn="l" defTabSz="514313" rtl="0" eaLnBrk="1" latinLnBrk="0" hangingPunct="1">
        <a:defRPr sz="1013" kern="1200">
          <a:solidFill>
            <a:schemeClr val="tx1"/>
          </a:solidFill>
          <a:latin typeface="+mn-lt"/>
          <a:ea typeface="+mn-ea"/>
          <a:cs typeface="+mn-cs"/>
        </a:defRPr>
      </a:lvl4pPr>
      <a:lvl5pPr marL="1028624" algn="l" defTabSz="514313" rtl="0" eaLnBrk="1" latinLnBrk="0" hangingPunct="1">
        <a:defRPr sz="1013" kern="1200">
          <a:solidFill>
            <a:schemeClr val="tx1"/>
          </a:solidFill>
          <a:latin typeface="+mn-lt"/>
          <a:ea typeface="+mn-ea"/>
          <a:cs typeface="+mn-cs"/>
        </a:defRPr>
      </a:lvl5pPr>
      <a:lvl6pPr marL="1285779" algn="l" defTabSz="514313" rtl="0" eaLnBrk="1" latinLnBrk="0" hangingPunct="1">
        <a:defRPr sz="1013" kern="1200">
          <a:solidFill>
            <a:schemeClr val="tx1"/>
          </a:solidFill>
          <a:latin typeface="+mn-lt"/>
          <a:ea typeface="+mn-ea"/>
          <a:cs typeface="+mn-cs"/>
        </a:defRPr>
      </a:lvl6pPr>
      <a:lvl7pPr marL="1542935" algn="l" defTabSz="514313" rtl="0" eaLnBrk="1" latinLnBrk="0" hangingPunct="1">
        <a:defRPr sz="1013" kern="1200">
          <a:solidFill>
            <a:schemeClr val="tx1"/>
          </a:solidFill>
          <a:latin typeface="+mn-lt"/>
          <a:ea typeface="+mn-ea"/>
          <a:cs typeface="+mn-cs"/>
        </a:defRPr>
      </a:lvl7pPr>
      <a:lvl8pPr marL="1800090" algn="l" defTabSz="514313" rtl="0" eaLnBrk="1" latinLnBrk="0" hangingPunct="1">
        <a:defRPr sz="1013" kern="1200">
          <a:solidFill>
            <a:schemeClr val="tx1"/>
          </a:solidFill>
          <a:latin typeface="+mn-lt"/>
          <a:ea typeface="+mn-ea"/>
          <a:cs typeface="+mn-cs"/>
        </a:defRPr>
      </a:lvl8pPr>
      <a:lvl9pPr marL="2057246" algn="l" defTabSz="514313"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Logo for the Office of Children and Family Services" title="OCFS Logo"/>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134867" y="4568190"/>
            <a:ext cx="1591475" cy="36576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0" y="1581150"/>
            <a:ext cx="4000500" cy="2743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p:cNvSpPr/>
          <p:nvPr/>
        </p:nvSpPr>
        <p:spPr>
          <a:xfrm>
            <a:off x="0" y="1540456"/>
            <a:ext cx="40005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Date Placeholder 1"/>
          <p:cNvSpPr txBox="1">
            <a:spLocks/>
          </p:cNvSpPr>
          <p:nvPr/>
        </p:nvSpPr>
        <p:spPr>
          <a:xfrm>
            <a:off x="114300" y="88109"/>
            <a:ext cx="16002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900" smtClean="0">
                <a:solidFill>
                  <a:srgbClr val="002D73"/>
                </a:solidFill>
              </a:rPr>
              <a:pPr/>
              <a:t>October 14, 2020</a:t>
            </a:fld>
            <a:endParaRPr lang="en-US" sz="900" dirty="0">
              <a:solidFill>
                <a:srgbClr val="002D73"/>
              </a:solidFill>
            </a:endParaRPr>
          </a:p>
        </p:txBody>
      </p:sp>
      <p:sp>
        <p:nvSpPr>
          <p:cNvPr id="13" name="Slide Number Placeholder 3"/>
          <p:cNvSpPr txBox="1">
            <a:spLocks/>
          </p:cNvSpPr>
          <p:nvPr/>
        </p:nvSpPr>
        <p:spPr>
          <a:xfrm>
            <a:off x="6229350" y="88109"/>
            <a:ext cx="51435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900" smtClean="0">
                <a:solidFill>
                  <a:srgbClr val="002D73"/>
                </a:solidFill>
              </a:rPr>
              <a:pPr/>
              <a:t>‹#›</a:t>
            </a:fld>
            <a:endParaRPr lang="en-US" sz="900" dirty="0">
              <a:solidFill>
                <a:srgbClr val="002D73"/>
              </a:solidFill>
            </a:endParaRPr>
          </a:p>
        </p:txBody>
      </p:sp>
      <p:sp>
        <p:nvSpPr>
          <p:cNvPr id="8" name="Date Placeholder 1">
            <a:extLst>
              <a:ext uri="{FF2B5EF4-FFF2-40B4-BE49-F238E27FC236}">
                <a16:creationId xmlns:a16="http://schemas.microsoft.com/office/drawing/2014/main" id="{C76FB236-8861-4D10-B3D7-D9F4C60B7D74}"/>
              </a:ext>
            </a:extLst>
          </p:cNvPr>
          <p:cNvSpPr txBox="1">
            <a:spLocks/>
          </p:cNvSpPr>
          <p:nvPr userDrawn="1"/>
        </p:nvSpPr>
        <p:spPr>
          <a:xfrm>
            <a:off x="5290524" y="4869656"/>
            <a:ext cx="1280160" cy="274320"/>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a:solidFill>
                  <a:srgbClr val="002D73"/>
                </a:solidFill>
              </a:rPr>
              <a:t>GPSII/MAPP Online</a:t>
            </a:r>
          </a:p>
        </p:txBody>
      </p:sp>
    </p:spTree>
    <p:custDataLst>
      <p:tags r:id="rId3"/>
    </p:custDataLst>
    <p:extLst>
      <p:ext uri="{BB962C8B-B14F-4D97-AF65-F5344CB8AC3E}">
        <p14:creationId xmlns:p14="http://schemas.microsoft.com/office/powerpoint/2010/main" val="635165636"/>
      </p:ext>
    </p:extLst>
  </p:cSld>
  <p:clrMap bg1="lt1" tx1="dk1" bg2="lt2" tx2="dk2" accent1="accent1" accent2="accent2" accent3="accent3" accent4="accent4" accent5="accent5" accent6="accent6" hlink="hlink" folHlink="folHlink"/>
  <p:sldLayoutIdLst>
    <p:sldLayoutId id="2147485228" r:id="rId1"/>
  </p:sldLayoutIdLst>
  <p:txStyles>
    <p:titleStyle>
      <a:lvl1pPr algn="ctr" defTabSz="514313" rtl="0" eaLnBrk="1" latinLnBrk="0" hangingPunct="1">
        <a:spcBef>
          <a:spcPct val="0"/>
        </a:spcBef>
        <a:buNone/>
        <a:defRPr sz="2475" kern="1200">
          <a:solidFill>
            <a:schemeClr val="tx1"/>
          </a:solidFill>
          <a:latin typeface="+mj-lt"/>
          <a:ea typeface="+mj-ea"/>
          <a:cs typeface="+mj-cs"/>
        </a:defRPr>
      </a:lvl1pPr>
    </p:titleStyle>
    <p:bodyStyle>
      <a:lvl1pPr marL="192867" indent="-192867" algn="l" defTabSz="51431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417878" indent="-160723" algn="l" defTabSz="514313" rtl="0" eaLnBrk="1" latinLnBrk="0" hangingPunct="1">
        <a:spcBef>
          <a:spcPct val="20000"/>
        </a:spcBef>
        <a:buFont typeface="Arial" panose="020B0604020202020204" pitchFamily="34" charset="0"/>
        <a:buChar char="–"/>
        <a:defRPr sz="1575" kern="1200">
          <a:solidFill>
            <a:schemeClr val="tx1"/>
          </a:solidFill>
          <a:latin typeface="+mn-lt"/>
          <a:ea typeface="+mn-ea"/>
          <a:cs typeface="+mn-cs"/>
        </a:defRPr>
      </a:lvl2pPr>
      <a:lvl3pPr marL="642890" indent="-128578" algn="l" defTabSz="514313"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3pPr>
      <a:lvl4pPr marL="900045"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4pPr>
      <a:lvl5pPr marL="1157201"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5pPr>
      <a:lvl6pPr marL="1414356"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513"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669"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824"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13" rtl="0" eaLnBrk="1" latinLnBrk="0" hangingPunct="1">
        <a:defRPr sz="1013" kern="1200">
          <a:solidFill>
            <a:schemeClr val="tx1"/>
          </a:solidFill>
          <a:latin typeface="+mn-lt"/>
          <a:ea typeface="+mn-ea"/>
          <a:cs typeface="+mn-cs"/>
        </a:defRPr>
      </a:lvl1pPr>
      <a:lvl2pPr marL="257156" algn="l" defTabSz="514313" rtl="0" eaLnBrk="1" latinLnBrk="0" hangingPunct="1">
        <a:defRPr sz="1013" kern="1200">
          <a:solidFill>
            <a:schemeClr val="tx1"/>
          </a:solidFill>
          <a:latin typeface="+mn-lt"/>
          <a:ea typeface="+mn-ea"/>
          <a:cs typeface="+mn-cs"/>
        </a:defRPr>
      </a:lvl2pPr>
      <a:lvl3pPr marL="514313" algn="l" defTabSz="514313" rtl="0" eaLnBrk="1" latinLnBrk="0" hangingPunct="1">
        <a:defRPr sz="1013" kern="1200">
          <a:solidFill>
            <a:schemeClr val="tx1"/>
          </a:solidFill>
          <a:latin typeface="+mn-lt"/>
          <a:ea typeface="+mn-ea"/>
          <a:cs typeface="+mn-cs"/>
        </a:defRPr>
      </a:lvl3pPr>
      <a:lvl4pPr marL="771468" algn="l" defTabSz="514313" rtl="0" eaLnBrk="1" latinLnBrk="0" hangingPunct="1">
        <a:defRPr sz="1013" kern="1200">
          <a:solidFill>
            <a:schemeClr val="tx1"/>
          </a:solidFill>
          <a:latin typeface="+mn-lt"/>
          <a:ea typeface="+mn-ea"/>
          <a:cs typeface="+mn-cs"/>
        </a:defRPr>
      </a:lvl4pPr>
      <a:lvl5pPr marL="1028624" algn="l" defTabSz="514313" rtl="0" eaLnBrk="1" latinLnBrk="0" hangingPunct="1">
        <a:defRPr sz="1013" kern="1200">
          <a:solidFill>
            <a:schemeClr val="tx1"/>
          </a:solidFill>
          <a:latin typeface="+mn-lt"/>
          <a:ea typeface="+mn-ea"/>
          <a:cs typeface="+mn-cs"/>
        </a:defRPr>
      </a:lvl5pPr>
      <a:lvl6pPr marL="1285779" algn="l" defTabSz="514313" rtl="0" eaLnBrk="1" latinLnBrk="0" hangingPunct="1">
        <a:defRPr sz="1013" kern="1200">
          <a:solidFill>
            <a:schemeClr val="tx1"/>
          </a:solidFill>
          <a:latin typeface="+mn-lt"/>
          <a:ea typeface="+mn-ea"/>
          <a:cs typeface="+mn-cs"/>
        </a:defRPr>
      </a:lvl6pPr>
      <a:lvl7pPr marL="1542935" algn="l" defTabSz="514313" rtl="0" eaLnBrk="1" latinLnBrk="0" hangingPunct="1">
        <a:defRPr sz="1013" kern="1200">
          <a:solidFill>
            <a:schemeClr val="tx1"/>
          </a:solidFill>
          <a:latin typeface="+mn-lt"/>
          <a:ea typeface="+mn-ea"/>
          <a:cs typeface="+mn-cs"/>
        </a:defRPr>
      </a:lvl7pPr>
      <a:lvl8pPr marL="1800090" algn="l" defTabSz="514313" rtl="0" eaLnBrk="1" latinLnBrk="0" hangingPunct="1">
        <a:defRPr sz="1013" kern="1200">
          <a:solidFill>
            <a:schemeClr val="tx1"/>
          </a:solidFill>
          <a:latin typeface="+mn-lt"/>
          <a:ea typeface="+mn-ea"/>
          <a:cs typeface="+mn-cs"/>
        </a:defRPr>
      </a:lvl8pPr>
      <a:lvl9pPr marL="2057246" algn="l" defTabSz="514313"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2350"/>
            <a:ext cx="6858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Date Placeholder 1"/>
          <p:cNvSpPr txBox="1">
            <a:spLocks/>
          </p:cNvSpPr>
          <p:nvPr/>
        </p:nvSpPr>
        <p:spPr>
          <a:xfrm>
            <a:off x="114300" y="88109"/>
            <a:ext cx="16002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900" smtClean="0"/>
              <a:pPr/>
              <a:t>October 14, 2020</a:t>
            </a:fld>
            <a:endParaRPr lang="en-US" sz="900" dirty="0"/>
          </a:p>
        </p:txBody>
      </p:sp>
      <p:sp>
        <p:nvSpPr>
          <p:cNvPr id="9" name="Slide Number Placeholder 3"/>
          <p:cNvSpPr txBox="1">
            <a:spLocks/>
          </p:cNvSpPr>
          <p:nvPr/>
        </p:nvSpPr>
        <p:spPr>
          <a:xfrm>
            <a:off x="6229350" y="88109"/>
            <a:ext cx="51435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900" smtClean="0"/>
              <a:pPr/>
              <a:t>‹#›</a:t>
            </a:fld>
            <a:endParaRPr lang="en-US" sz="900" dirty="0"/>
          </a:p>
        </p:txBody>
      </p:sp>
      <p:sp>
        <p:nvSpPr>
          <p:cNvPr id="10" name="Rectangle 9"/>
          <p:cNvSpPr/>
          <p:nvPr/>
        </p:nvSpPr>
        <p:spPr>
          <a:xfrm>
            <a:off x="0" y="2"/>
            <a:ext cx="6858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4" name="Picture 2" descr="Logo for the Office of Children and Family Services" title="OCFS Logo">
            <a:extLst>
              <a:ext uri="{FF2B5EF4-FFF2-40B4-BE49-F238E27FC236}">
                <a16:creationId xmlns:a16="http://schemas.microsoft.com/office/drawing/2014/main" id="{59947689-48A8-45B5-806C-CAA357F5C55D}"/>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5134867" y="4568190"/>
            <a:ext cx="1591475" cy="36576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Date Placeholder 1">
            <a:extLst>
              <a:ext uri="{FF2B5EF4-FFF2-40B4-BE49-F238E27FC236}">
                <a16:creationId xmlns:a16="http://schemas.microsoft.com/office/drawing/2014/main" id="{F5C422C7-8514-4CE6-80C8-93A8AE6A4463}"/>
              </a:ext>
            </a:extLst>
          </p:cNvPr>
          <p:cNvSpPr txBox="1">
            <a:spLocks/>
          </p:cNvSpPr>
          <p:nvPr userDrawn="1"/>
        </p:nvSpPr>
        <p:spPr>
          <a:xfrm>
            <a:off x="198120" y="4568190"/>
            <a:ext cx="640080" cy="365760"/>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050" dirty="0">
                <a:solidFill>
                  <a:srgbClr val="002D73"/>
                </a:solidFill>
              </a:rPr>
              <a:t>Online</a:t>
            </a:r>
          </a:p>
          <a:p>
            <a:pPr algn="ctr"/>
            <a:r>
              <a:rPr lang="en-US" sz="1050" dirty="0">
                <a:solidFill>
                  <a:srgbClr val="002D73"/>
                </a:solidFill>
              </a:rPr>
              <a:t>GPSII</a:t>
            </a:r>
          </a:p>
        </p:txBody>
      </p:sp>
    </p:spTree>
    <p:custDataLst>
      <p:tags r:id="rId12"/>
    </p:custDataLst>
    <p:extLst>
      <p:ext uri="{BB962C8B-B14F-4D97-AF65-F5344CB8AC3E}">
        <p14:creationId xmlns:p14="http://schemas.microsoft.com/office/powerpoint/2010/main" val="2615398908"/>
      </p:ext>
    </p:extLst>
  </p:cSld>
  <p:clrMap bg1="lt1" tx1="dk1" bg2="lt2" tx2="dk2" accent1="accent1" accent2="accent2" accent3="accent3" accent4="accent4" accent5="accent5" accent6="accent6" hlink="hlink" folHlink="folHlink"/>
  <p:sldLayoutIdLst>
    <p:sldLayoutId id="2147485230" r:id="rId1"/>
    <p:sldLayoutId id="2147485239" r:id="rId2"/>
    <p:sldLayoutId id="2147485234" r:id="rId3"/>
    <p:sldLayoutId id="2147485235" r:id="rId4"/>
    <p:sldLayoutId id="2147485231" r:id="rId5"/>
    <p:sldLayoutId id="2147485240" r:id="rId6"/>
    <p:sldLayoutId id="2147485233" r:id="rId7"/>
    <p:sldLayoutId id="2147485238" r:id="rId8"/>
    <p:sldLayoutId id="2147485241" r:id="rId9"/>
    <p:sldLayoutId id="2147485236" r:id="rId10"/>
  </p:sldLayoutIdLst>
  <p:txStyles>
    <p:titleStyle>
      <a:lvl1pPr algn="ctr" defTabSz="514313" rtl="0" eaLnBrk="1" latinLnBrk="0" hangingPunct="1">
        <a:spcBef>
          <a:spcPct val="0"/>
        </a:spcBef>
        <a:buNone/>
        <a:defRPr sz="2475" kern="1200">
          <a:solidFill>
            <a:schemeClr val="tx1"/>
          </a:solidFill>
          <a:latin typeface="Arial" panose="020B0604020202020204" pitchFamily="34" charset="0"/>
          <a:ea typeface="+mj-ea"/>
          <a:cs typeface="Arial" panose="020B0604020202020204" pitchFamily="34" charset="0"/>
        </a:defRPr>
      </a:lvl1pPr>
    </p:titleStyle>
    <p:bodyStyle>
      <a:lvl1pPr marL="192867" indent="-192867" algn="l" defTabSz="514313"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417878" indent="-160723" algn="l" defTabSz="514313" rtl="0" eaLnBrk="1" latinLnBrk="0" hangingPunct="1">
        <a:spcBef>
          <a:spcPct val="20000"/>
        </a:spcBef>
        <a:buFont typeface="Arial" panose="020B0604020202020204" pitchFamily="34" charset="0"/>
        <a:buChar char="–"/>
        <a:defRPr sz="1575" kern="1200">
          <a:solidFill>
            <a:schemeClr val="tx1"/>
          </a:solidFill>
          <a:latin typeface="Arial" panose="020B0604020202020204" pitchFamily="34" charset="0"/>
          <a:ea typeface="+mn-ea"/>
          <a:cs typeface="Arial" panose="020B0604020202020204" pitchFamily="34" charset="0"/>
        </a:defRPr>
      </a:lvl2pPr>
      <a:lvl3pPr marL="642890" indent="-128578" algn="l" defTabSz="514313" rtl="0" eaLnBrk="1" latinLnBrk="0" hangingPunct="1">
        <a:spcBef>
          <a:spcPct val="20000"/>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900045" indent="-128578" algn="l" defTabSz="514313" rtl="0" eaLnBrk="1" latinLnBrk="0" hangingPunct="1">
        <a:spcBef>
          <a:spcPct val="20000"/>
        </a:spcBef>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4pPr>
      <a:lvl5pPr marL="1157201" indent="-128578" algn="l" defTabSz="514313" rtl="0" eaLnBrk="1" latinLnBrk="0" hangingPunct="1">
        <a:spcBef>
          <a:spcPct val="20000"/>
        </a:spcBef>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5pPr>
      <a:lvl6pPr marL="1414356"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513"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669"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824"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13" rtl="0" eaLnBrk="1" latinLnBrk="0" hangingPunct="1">
        <a:defRPr sz="1013" kern="1200">
          <a:solidFill>
            <a:schemeClr val="tx1"/>
          </a:solidFill>
          <a:latin typeface="+mn-lt"/>
          <a:ea typeface="+mn-ea"/>
          <a:cs typeface="+mn-cs"/>
        </a:defRPr>
      </a:lvl1pPr>
      <a:lvl2pPr marL="257156" algn="l" defTabSz="514313" rtl="0" eaLnBrk="1" latinLnBrk="0" hangingPunct="1">
        <a:defRPr sz="1013" kern="1200">
          <a:solidFill>
            <a:schemeClr val="tx1"/>
          </a:solidFill>
          <a:latin typeface="+mn-lt"/>
          <a:ea typeface="+mn-ea"/>
          <a:cs typeface="+mn-cs"/>
        </a:defRPr>
      </a:lvl2pPr>
      <a:lvl3pPr marL="514313" algn="l" defTabSz="514313" rtl="0" eaLnBrk="1" latinLnBrk="0" hangingPunct="1">
        <a:defRPr sz="1013" kern="1200">
          <a:solidFill>
            <a:schemeClr val="tx1"/>
          </a:solidFill>
          <a:latin typeface="+mn-lt"/>
          <a:ea typeface="+mn-ea"/>
          <a:cs typeface="+mn-cs"/>
        </a:defRPr>
      </a:lvl3pPr>
      <a:lvl4pPr marL="771468" algn="l" defTabSz="514313" rtl="0" eaLnBrk="1" latinLnBrk="0" hangingPunct="1">
        <a:defRPr sz="1013" kern="1200">
          <a:solidFill>
            <a:schemeClr val="tx1"/>
          </a:solidFill>
          <a:latin typeface="+mn-lt"/>
          <a:ea typeface="+mn-ea"/>
          <a:cs typeface="+mn-cs"/>
        </a:defRPr>
      </a:lvl4pPr>
      <a:lvl5pPr marL="1028624" algn="l" defTabSz="514313" rtl="0" eaLnBrk="1" latinLnBrk="0" hangingPunct="1">
        <a:defRPr sz="1013" kern="1200">
          <a:solidFill>
            <a:schemeClr val="tx1"/>
          </a:solidFill>
          <a:latin typeface="+mn-lt"/>
          <a:ea typeface="+mn-ea"/>
          <a:cs typeface="+mn-cs"/>
        </a:defRPr>
      </a:lvl5pPr>
      <a:lvl6pPr marL="1285779" algn="l" defTabSz="514313" rtl="0" eaLnBrk="1" latinLnBrk="0" hangingPunct="1">
        <a:defRPr sz="1013" kern="1200">
          <a:solidFill>
            <a:schemeClr val="tx1"/>
          </a:solidFill>
          <a:latin typeface="+mn-lt"/>
          <a:ea typeface="+mn-ea"/>
          <a:cs typeface="+mn-cs"/>
        </a:defRPr>
      </a:lvl6pPr>
      <a:lvl7pPr marL="1542935" algn="l" defTabSz="514313" rtl="0" eaLnBrk="1" latinLnBrk="0" hangingPunct="1">
        <a:defRPr sz="1013" kern="1200">
          <a:solidFill>
            <a:schemeClr val="tx1"/>
          </a:solidFill>
          <a:latin typeface="+mn-lt"/>
          <a:ea typeface="+mn-ea"/>
          <a:cs typeface="+mn-cs"/>
        </a:defRPr>
      </a:lvl7pPr>
      <a:lvl8pPr marL="1800090" algn="l" defTabSz="514313" rtl="0" eaLnBrk="1" latinLnBrk="0" hangingPunct="1">
        <a:defRPr sz="1013" kern="1200">
          <a:solidFill>
            <a:schemeClr val="tx1"/>
          </a:solidFill>
          <a:latin typeface="+mn-lt"/>
          <a:ea typeface="+mn-ea"/>
          <a:cs typeface="+mn-cs"/>
        </a:defRPr>
      </a:lvl8pPr>
      <a:lvl9pPr marL="2057246" algn="l" defTabSz="514313"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2" descr="Logo for the Office of Children and Family Services" title="OCFS Log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134863" y="4476750"/>
            <a:ext cx="1551687" cy="475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0" y="62350"/>
            <a:ext cx="6858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Date Placeholder 1"/>
          <p:cNvSpPr txBox="1">
            <a:spLocks/>
          </p:cNvSpPr>
          <p:nvPr/>
        </p:nvSpPr>
        <p:spPr>
          <a:xfrm>
            <a:off x="114300" y="88109"/>
            <a:ext cx="16002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900" smtClean="0"/>
              <a:pPr/>
              <a:t>October 14, 2020</a:t>
            </a:fld>
            <a:endParaRPr lang="en-US" sz="900" dirty="0"/>
          </a:p>
        </p:txBody>
      </p:sp>
      <p:sp>
        <p:nvSpPr>
          <p:cNvPr id="9" name="Slide Number Placeholder 3"/>
          <p:cNvSpPr txBox="1">
            <a:spLocks/>
          </p:cNvSpPr>
          <p:nvPr/>
        </p:nvSpPr>
        <p:spPr>
          <a:xfrm>
            <a:off x="6229350" y="88109"/>
            <a:ext cx="51435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900" smtClean="0"/>
              <a:pPr/>
              <a:t>‹#›</a:t>
            </a:fld>
            <a:endParaRPr lang="en-US" sz="900" dirty="0"/>
          </a:p>
        </p:txBody>
      </p:sp>
      <p:sp>
        <p:nvSpPr>
          <p:cNvPr id="10" name="Rectangle 9"/>
          <p:cNvSpPr/>
          <p:nvPr/>
        </p:nvSpPr>
        <p:spPr>
          <a:xfrm>
            <a:off x="0" y="2"/>
            <a:ext cx="6858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2">
            <a:extLst>
              <a:ext uri="{FF2B5EF4-FFF2-40B4-BE49-F238E27FC236}">
                <a16:creationId xmlns:a16="http://schemas.microsoft.com/office/drawing/2014/main" id="{D36BA64C-4A83-43D1-B67F-B8068DB81FF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bwMode="auto">
          <a:xfrm>
            <a:off x="108955" y="4463877"/>
            <a:ext cx="514350" cy="50604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0618466"/>
      </p:ext>
    </p:extLst>
  </p:cSld>
  <p:clrMap bg1="lt1" tx1="dk1" bg2="lt2" tx2="dk2" accent1="accent1" accent2="accent2" accent3="accent3" accent4="accent4" accent5="accent5" accent6="accent6" hlink="hlink" folHlink="folHlink"/>
  <p:sldLayoutIdLst>
    <p:sldLayoutId id="2147485243" r:id="rId1"/>
    <p:sldLayoutId id="2147485244" r:id="rId2"/>
    <p:sldLayoutId id="2147485245" r:id="rId3"/>
    <p:sldLayoutId id="2147485246" r:id="rId4"/>
    <p:sldLayoutId id="2147485247" r:id="rId5"/>
    <p:sldLayoutId id="2147485248" r:id="rId6"/>
    <p:sldLayoutId id="2147485249" r:id="rId7"/>
    <p:sldLayoutId id="2147485250" r:id="rId8"/>
    <p:sldLayoutId id="2147485251" r:id="rId9"/>
    <p:sldLayoutId id="2147485252" r:id="rId10"/>
  </p:sldLayoutIdLst>
  <p:txStyles>
    <p:titleStyle>
      <a:lvl1pPr algn="ctr" defTabSz="514313" rtl="0" eaLnBrk="1" latinLnBrk="0" hangingPunct="1">
        <a:spcBef>
          <a:spcPct val="0"/>
        </a:spcBef>
        <a:buNone/>
        <a:defRPr sz="2475" kern="1200">
          <a:solidFill>
            <a:schemeClr val="tx1"/>
          </a:solidFill>
          <a:latin typeface="Arial" panose="020B0604020202020204" pitchFamily="34" charset="0"/>
          <a:ea typeface="+mj-ea"/>
          <a:cs typeface="Arial" panose="020B0604020202020204" pitchFamily="34" charset="0"/>
        </a:defRPr>
      </a:lvl1pPr>
    </p:titleStyle>
    <p:bodyStyle>
      <a:lvl1pPr marL="192867" indent="-192867" algn="l" defTabSz="514313"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417878" indent="-160723" algn="l" defTabSz="514313" rtl="0" eaLnBrk="1" latinLnBrk="0" hangingPunct="1">
        <a:spcBef>
          <a:spcPct val="20000"/>
        </a:spcBef>
        <a:buFont typeface="Arial" panose="020B0604020202020204" pitchFamily="34" charset="0"/>
        <a:buChar char="–"/>
        <a:defRPr sz="1575" kern="1200">
          <a:solidFill>
            <a:schemeClr val="tx1"/>
          </a:solidFill>
          <a:latin typeface="Arial" panose="020B0604020202020204" pitchFamily="34" charset="0"/>
          <a:ea typeface="+mn-ea"/>
          <a:cs typeface="Arial" panose="020B0604020202020204" pitchFamily="34" charset="0"/>
        </a:defRPr>
      </a:lvl2pPr>
      <a:lvl3pPr marL="642890" indent="-128578" algn="l" defTabSz="514313" rtl="0" eaLnBrk="1" latinLnBrk="0" hangingPunct="1">
        <a:spcBef>
          <a:spcPct val="20000"/>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900045" indent="-128578" algn="l" defTabSz="514313" rtl="0" eaLnBrk="1" latinLnBrk="0" hangingPunct="1">
        <a:spcBef>
          <a:spcPct val="20000"/>
        </a:spcBef>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4pPr>
      <a:lvl5pPr marL="1157201" indent="-128578" algn="l" defTabSz="514313" rtl="0" eaLnBrk="1" latinLnBrk="0" hangingPunct="1">
        <a:spcBef>
          <a:spcPct val="20000"/>
        </a:spcBef>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5pPr>
      <a:lvl6pPr marL="1414356"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513"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669"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824"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13" rtl="0" eaLnBrk="1" latinLnBrk="0" hangingPunct="1">
        <a:defRPr sz="1013" kern="1200">
          <a:solidFill>
            <a:schemeClr val="tx1"/>
          </a:solidFill>
          <a:latin typeface="+mn-lt"/>
          <a:ea typeface="+mn-ea"/>
          <a:cs typeface="+mn-cs"/>
        </a:defRPr>
      </a:lvl1pPr>
      <a:lvl2pPr marL="257156" algn="l" defTabSz="514313" rtl="0" eaLnBrk="1" latinLnBrk="0" hangingPunct="1">
        <a:defRPr sz="1013" kern="1200">
          <a:solidFill>
            <a:schemeClr val="tx1"/>
          </a:solidFill>
          <a:latin typeface="+mn-lt"/>
          <a:ea typeface="+mn-ea"/>
          <a:cs typeface="+mn-cs"/>
        </a:defRPr>
      </a:lvl2pPr>
      <a:lvl3pPr marL="514313" algn="l" defTabSz="514313" rtl="0" eaLnBrk="1" latinLnBrk="0" hangingPunct="1">
        <a:defRPr sz="1013" kern="1200">
          <a:solidFill>
            <a:schemeClr val="tx1"/>
          </a:solidFill>
          <a:latin typeface="+mn-lt"/>
          <a:ea typeface="+mn-ea"/>
          <a:cs typeface="+mn-cs"/>
        </a:defRPr>
      </a:lvl3pPr>
      <a:lvl4pPr marL="771468" algn="l" defTabSz="514313" rtl="0" eaLnBrk="1" latinLnBrk="0" hangingPunct="1">
        <a:defRPr sz="1013" kern="1200">
          <a:solidFill>
            <a:schemeClr val="tx1"/>
          </a:solidFill>
          <a:latin typeface="+mn-lt"/>
          <a:ea typeface="+mn-ea"/>
          <a:cs typeface="+mn-cs"/>
        </a:defRPr>
      </a:lvl4pPr>
      <a:lvl5pPr marL="1028624" algn="l" defTabSz="514313" rtl="0" eaLnBrk="1" latinLnBrk="0" hangingPunct="1">
        <a:defRPr sz="1013" kern="1200">
          <a:solidFill>
            <a:schemeClr val="tx1"/>
          </a:solidFill>
          <a:latin typeface="+mn-lt"/>
          <a:ea typeface="+mn-ea"/>
          <a:cs typeface="+mn-cs"/>
        </a:defRPr>
      </a:lvl5pPr>
      <a:lvl6pPr marL="1285779" algn="l" defTabSz="514313" rtl="0" eaLnBrk="1" latinLnBrk="0" hangingPunct="1">
        <a:defRPr sz="1013" kern="1200">
          <a:solidFill>
            <a:schemeClr val="tx1"/>
          </a:solidFill>
          <a:latin typeface="+mn-lt"/>
          <a:ea typeface="+mn-ea"/>
          <a:cs typeface="+mn-cs"/>
        </a:defRPr>
      </a:lvl6pPr>
      <a:lvl7pPr marL="1542935" algn="l" defTabSz="514313" rtl="0" eaLnBrk="1" latinLnBrk="0" hangingPunct="1">
        <a:defRPr sz="1013" kern="1200">
          <a:solidFill>
            <a:schemeClr val="tx1"/>
          </a:solidFill>
          <a:latin typeface="+mn-lt"/>
          <a:ea typeface="+mn-ea"/>
          <a:cs typeface="+mn-cs"/>
        </a:defRPr>
      </a:lvl7pPr>
      <a:lvl8pPr marL="1800090" algn="l" defTabSz="514313" rtl="0" eaLnBrk="1" latinLnBrk="0" hangingPunct="1">
        <a:defRPr sz="1013" kern="1200">
          <a:solidFill>
            <a:schemeClr val="tx1"/>
          </a:solidFill>
          <a:latin typeface="+mn-lt"/>
          <a:ea typeface="+mn-ea"/>
          <a:cs typeface="+mn-cs"/>
        </a:defRPr>
      </a:lvl8pPr>
      <a:lvl9pPr marL="2057246" algn="l" defTabSz="514313"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tmp"/><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0.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38.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22.tmp"/><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image" Target="../media/image24.tmp"/><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8.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tmp"/><Relationship Id="rId1" Type="http://schemas.openxmlformats.org/officeDocument/2006/relationships/slideLayout" Target="../slideLayouts/slideLayout3.xml"/><Relationship Id="rId4" Type="http://schemas.openxmlformats.org/officeDocument/2006/relationships/image" Target="../media/image8.tmp"/></Relationships>
</file>

<file path=ppt/slides/_rels/slide9.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tmp"/><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CE06159-F352-46C1-87B2-2F1EBE0F3F3E}"/>
              </a:ext>
            </a:extLst>
          </p:cNvPr>
          <p:cNvSpPr>
            <a:spLocks noGrp="1"/>
          </p:cNvSpPr>
          <p:nvPr>
            <p:ph type="body" idx="1"/>
          </p:nvPr>
        </p:nvSpPr>
        <p:spPr/>
        <p:txBody>
          <a:bodyPr/>
          <a:lstStyle/>
          <a:p>
            <a:r>
              <a:rPr lang="en-US" dirty="0"/>
              <a:t>Meetings 1 – 10 </a:t>
            </a:r>
          </a:p>
        </p:txBody>
      </p:sp>
      <p:sp>
        <p:nvSpPr>
          <p:cNvPr id="2" name="Title 1">
            <a:extLst>
              <a:ext uri="{FF2B5EF4-FFF2-40B4-BE49-F238E27FC236}">
                <a16:creationId xmlns:a16="http://schemas.microsoft.com/office/drawing/2014/main" id="{5BC27FE8-5D35-4991-A0A3-5BFD45457B09}"/>
              </a:ext>
            </a:extLst>
          </p:cNvPr>
          <p:cNvSpPr>
            <a:spLocks noGrp="1"/>
          </p:cNvSpPr>
          <p:nvPr>
            <p:ph type="title"/>
          </p:nvPr>
        </p:nvSpPr>
        <p:spPr>
          <a:prstGeom prst="rect">
            <a:avLst/>
          </a:prstGeom>
        </p:spPr>
        <p:txBody>
          <a:bodyPr/>
          <a:lstStyle/>
          <a:p>
            <a:r>
              <a:rPr lang="en-US" dirty="0"/>
              <a:t>Online GPS II/MAPP</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D8108124-880C-488E-8B63-A419DCFFFE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5087" y="760281"/>
            <a:ext cx="2838113" cy="3714750"/>
          </a:xfrm>
          <a:prstGeom prst="rect">
            <a:avLst/>
          </a:prstGeom>
          <a:ln>
            <a:solidFill>
              <a:schemeClr val="tx1"/>
            </a:solidFill>
          </a:ln>
        </p:spPr>
      </p:pic>
      <p:pic>
        <p:nvPicPr>
          <p:cNvPr id="7" name="Picture 6" descr="A screenshot of a cell phone&#10;&#10;Description automatically generated">
            <a:extLst>
              <a:ext uri="{FF2B5EF4-FFF2-40B4-BE49-F238E27FC236}">
                <a16:creationId xmlns:a16="http://schemas.microsoft.com/office/drawing/2014/main" id="{7FBCF6B0-BF44-4A33-90B0-D12DBF29A2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054" y="760281"/>
            <a:ext cx="2838112" cy="3691496"/>
          </a:xfrm>
          <a:prstGeom prst="rect">
            <a:avLst/>
          </a:prstGeom>
          <a:ln>
            <a:solidFill>
              <a:schemeClr val="tx1"/>
            </a:solidFill>
          </a:ln>
        </p:spPr>
      </p:pic>
    </p:spTree>
    <p:extLst>
      <p:ext uri="{BB962C8B-B14F-4D97-AF65-F5344CB8AC3E}">
        <p14:creationId xmlns:p14="http://schemas.microsoft.com/office/powerpoint/2010/main" val="3238020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2103755-B78B-4814-BF06-45F6611381AA}"/>
              </a:ext>
            </a:extLst>
          </p:cNvPr>
          <p:cNvSpPr txBox="1"/>
          <p:nvPr/>
        </p:nvSpPr>
        <p:spPr>
          <a:xfrm>
            <a:off x="152400" y="422680"/>
            <a:ext cx="5992872" cy="646331"/>
          </a:xfrm>
          <a:prstGeom prst="rect">
            <a:avLst/>
          </a:prstGeom>
          <a:noFill/>
        </p:spPr>
        <p:txBody>
          <a:bodyPr wrap="square" rtlCol="0">
            <a:spAutoFit/>
          </a:bodyPr>
          <a:lstStyle/>
          <a:p>
            <a:r>
              <a:rPr lang="en-US" b="1" dirty="0">
                <a:solidFill>
                  <a:schemeClr val="accent1"/>
                </a:solidFill>
              </a:rPr>
              <a:t>Let’s look at: </a:t>
            </a:r>
            <a:r>
              <a:rPr lang="en-US" b="1" dirty="0">
                <a:solidFill>
                  <a:schemeClr val="tx2"/>
                </a:solidFill>
              </a:rPr>
              <a:t>Handout  2</a:t>
            </a:r>
          </a:p>
          <a:p>
            <a:endParaRPr lang="en-US" dirty="0"/>
          </a:p>
        </p:txBody>
      </p:sp>
      <p:pic>
        <p:nvPicPr>
          <p:cNvPr id="5" name="Picture 4" descr="A screenshot of a cell phone&#10;&#10;Description automatically generated">
            <a:extLst>
              <a:ext uri="{FF2B5EF4-FFF2-40B4-BE49-F238E27FC236}">
                <a16:creationId xmlns:a16="http://schemas.microsoft.com/office/drawing/2014/main" id="{44B76588-2362-48B5-A984-DE5921662E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971550"/>
            <a:ext cx="6248400" cy="3426104"/>
          </a:xfrm>
          <a:prstGeom prst="rect">
            <a:avLst/>
          </a:prstGeom>
        </p:spPr>
      </p:pic>
    </p:spTree>
    <p:extLst>
      <p:ext uri="{BB962C8B-B14F-4D97-AF65-F5344CB8AC3E}">
        <p14:creationId xmlns:p14="http://schemas.microsoft.com/office/powerpoint/2010/main" val="4169345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5B7766-53A3-437A-B5AB-C75757247675}"/>
              </a:ext>
            </a:extLst>
          </p:cNvPr>
          <p:cNvSpPr>
            <a:spLocks noGrp="1"/>
          </p:cNvSpPr>
          <p:nvPr>
            <p:ph type="body" idx="1"/>
          </p:nvPr>
        </p:nvSpPr>
        <p:spPr/>
        <p:txBody>
          <a:bodyPr/>
          <a:lstStyle/>
          <a:p>
            <a:r>
              <a:rPr lang="en-US" sz="3600" dirty="0"/>
              <a:t>What are some things that make one culture different from another culture?</a:t>
            </a:r>
          </a:p>
          <a:p>
            <a:endParaRPr lang="en-US" dirty="0"/>
          </a:p>
        </p:txBody>
      </p:sp>
      <p:sp>
        <p:nvSpPr>
          <p:cNvPr id="3" name="Text Placeholder 2">
            <a:extLst>
              <a:ext uri="{FF2B5EF4-FFF2-40B4-BE49-F238E27FC236}">
                <a16:creationId xmlns:a16="http://schemas.microsoft.com/office/drawing/2014/main" id="{0BB0454C-DB6B-4F31-932C-2E3DDB82D9E0}"/>
              </a:ext>
            </a:extLst>
          </p:cNvPr>
          <p:cNvSpPr>
            <a:spLocks noGrp="1"/>
          </p:cNvSpPr>
          <p:nvPr>
            <p:ph type="body" idx="13"/>
          </p:nvPr>
        </p:nvSpPr>
        <p:spPr/>
        <p:txBody>
          <a:bodyPr/>
          <a:lstStyle/>
          <a:p>
            <a:endParaRPr lang="en-US"/>
          </a:p>
        </p:txBody>
      </p:sp>
    </p:spTree>
    <p:extLst>
      <p:ext uri="{BB962C8B-B14F-4D97-AF65-F5344CB8AC3E}">
        <p14:creationId xmlns:p14="http://schemas.microsoft.com/office/powerpoint/2010/main" val="515705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E38D9D-A320-4E40-93D8-BB9E37243B6F}"/>
              </a:ext>
            </a:extLst>
          </p:cNvPr>
          <p:cNvSpPr>
            <a:spLocks noGrp="1"/>
          </p:cNvSpPr>
          <p:nvPr>
            <p:ph type="body" idx="1"/>
          </p:nvPr>
        </p:nvSpPr>
        <p:spPr/>
        <p:txBody>
          <a:bodyPr/>
          <a:lstStyle/>
          <a:p>
            <a:r>
              <a:rPr lang="en-US" sz="3600" dirty="0"/>
              <a:t>What are some of the values, customs and traditions that your family has maintained from your cultural roots?</a:t>
            </a:r>
          </a:p>
          <a:p>
            <a:endParaRPr lang="en-US" dirty="0"/>
          </a:p>
        </p:txBody>
      </p:sp>
      <p:sp>
        <p:nvSpPr>
          <p:cNvPr id="3" name="Text Placeholder 2">
            <a:extLst>
              <a:ext uri="{FF2B5EF4-FFF2-40B4-BE49-F238E27FC236}">
                <a16:creationId xmlns:a16="http://schemas.microsoft.com/office/drawing/2014/main" id="{9375AED4-E6A0-4121-8579-76ED7D57EA4F}"/>
              </a:ext>
            </a:extLst>
          </p:cNvPr>
          <p:cNvSpPr>
            <a:spLocks noGrp="1"/>
          </p:cNvSpPr>
          <p:nvPr>
            <p:ph type="body" idx="13"/>
          </p:nvPr>
        </p:nvSpPr>
        <p:spPr/>
        <p:txBody>
          <a:bodyPr/>
          <a:lstStyle/>
          <a:p>
            <a:endParaRPr lang="en-US"/>
          </a:p>
        </p:txBody>
      </p:sp>
    </p:spTree>
    <p:extLst>
      <p:ext uri="{BB962C8B-B14F-4D97-AF65-F5344CB8AC3E}">
        <p14:creationId xmlns:p14="http://schemas.microsoft.com/office/powerpoint/2010/main" val="609315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F1442D-AD55-4EC9-960F-249B785E82D5}"/>
              </a:ext>
            </a:extLst>
          </p:cNvPr>
          <p:cNvSpPr>
            <a:spLocks noGrp="1"/>
          </p:cNvSpPr>
          <p:nvPr>
            <p:ph type="body" idx="1"/>
          </p:nvPr>
        </p:nvSpPr>
        <p:spPr/>
        <p:txBody>
          <a:bodyPr/>
          <a:lstStyle/>
          <a:p>
            <a:r>
              <a:rPr lang="en-US" sz="3600" dirty="0"/>
              <a:t>How have you and your family been able to maintain your cultural identity?</a:t>
            </a:r>
          </a:p>
          <a:p>
            <a:endParaRPr lang="en-US" dirty="0"/>
          </a:p>
        </p:txBody>
      </p:sp>
      <p:sp>
        <p:nvSpPr>
          <p:cNvPr id="3" name="Text Placeholder 2">
            <a:extLst>
              <a:ext uri="{FF2B5EF4-FFF2-40B4-BE49-F238E27FC236}">
                <a16:creationId xmlns:a16="http://schemas.microsoft.com/office/drawing/2014/main" id="{3FD8974A-F765-42BB-B097-3282745A28B8}"/>
              </a:ext>
            </a:extLst>
          </p:cNvPr>
          <p:cNvSpPr>
            <a:spLocks noGrp="1"/>
          </p:cNvSpPr>
          <p:nvPr>
            <p:ph type="body" idx="13"/>
          </p:nvPr>
        </p:nvSpPr>
        <p:spPr/>
        <p:txBody>
          <a:bodyPr/>
          <a:lstStyle/>
          <a:p>
            <a:endParaRPr lang="en-US"/>
          </a:p>
        </p:txBody>
      </p:sp>
    </p:spTree>
    <p:extLst>
      <p:ext uri="{BB962C8B-B14F-4D97-AF65-F5344CB8AC3E}">
        <p14:creationId xmlns:p14="http://schemas.microsoft.com/office/powerpoint/2010/main" val="4120446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DC8DAD-35F4-4D23-83B1-7F7676CAD193}"/>
              </a:ext>
            </a:extLst>
          </p:cNvPr>
          <p:cNvSpPr>
            <a:spLocks noGrp="1"/>
          </p:cNvSpPr>
          <p:nvPr>
            <p:ph type="body" idx="1"/>
          </p:nvPr>
        </p:nvSpPr>
        <p:spPr/>
        <p:txBody>
          <a:bodyPr/>
          <a:lstStyle/>
          <a:p>
            <a:endParaRPr lang="en-US" dirty="0"/>
          </a:p>
        </p:txBody>
      </p:sp>
      <p:sp>
        <p:nvSpPr>
          <p:cNvPr id="3" name="Text Placeholder 2">
            <a:extLst>
              <a:ext uri="{FF2B5EF4-FFF2-40B4-BE49-F238E27FC236}">
                <a16:creationId xmlns:a16="http://schemas.microsoft.com/office/drawing/2014/main" id="{9E9E5325-A99E-47FA-9903-E28500889A2E}"/>
              </a:ext>
            </a:extLst>
          </p:cNvPr>
          <p:cNvSpPr>
            <a:spLocks noGrp="1"/>
          </p:cNvSpPr>
          <p:nvPr>
            <p:ph type="body" idx="13"/>
          </p:nvPr>
        </p:nvSpPr>
        <p:spPr/>
        <p:txBody>
          <a:bodyPr/>
          <a:lstStyle/>
          <a:p>
            <a:pPr algn="ctr"/>
            <a:r>
              <a:rPr lang="en-US" dirty="0"/>
              <a:t>The Triangle Family</a:t>
            </a:r>
          </a:p>
        </p:txBody>
      </p:sp>
      <p:sp>
        <p:nvSpPr>
          <p:cNvPr id="4" name="Isosceles Triangle 3">
            <a:extLst>
              <a:ext uri="{FF2B5EF4-FFF2-40B4-BE49-F238E27FC236}">
                <a16:creationId xmlns:a16="http://schemas.microsoft.com/office/drawing/2014/main" id="{61460F15-63EF-4F99-BFAB-E5D82A080173}"/>
              </a:ext>
            </a:extLst>
          </p:cNvPr>
          <p:cNvSpPr/>
          <p:nvPr/>
        </p:nvSpPr>
        <p:spPr>
          <a:xfrm>
            <a:off x="609600" y="1787386"/>
            <a:ext cx="1630547" cy="1568727"/>
          </a:xfrm>
          <a:prstGeom prst="triangle">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Isosceles Triangle 5">
            <a:extLst>
              <a:ext uri="{FF2B5EF4-FFF2-40B4-BE49-F238E27FC236}">
                <a16:creationId xmlns:a16="http://schemas.microsoft.com/office/drawing/2014/main" id="{91789BD9-CCE2-40AF-BAC7-15940DD2F065}"/>
              </a:ext>
            </a:extLst>
          </p:cNvPr>
          <p:cNvSpPr/>
          <p:nvPr/>
        </p:nvSpPr>
        <p:spPr>
          <a:xfrm>
            <a:off x="4267200" y="2736573"/>
            <a:ext cx="805598" cy="609600"/>
          </a:xfrm>
          <a:prstGeom prst="triangle">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DCAE838F-0AED-404D-9063-57B8BD1F3E5D}"/>
              </a:ext>
            </a:extLst>
          </p:cNvPr>
          <p:cNvSpPr/>
          <p:nvPr/>
        </p:nvSpPr>
        <p:spPr>
          <a:xfrm>
            <a:off x="2408583" y="1801466"/>
            <a:ext cx="1630547" cy="1568727"/>
          </a:xfrm>
          <a:prstGeom prst="triangle">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727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DC8DAD-35F4-4D23-83B1-7F7676CAD193}"/>
              </a:ext>
            </a:extLst>
          </p:cNvPr>
          <p:cNvSpPr>
            <a:spLocks noGrp="1"/>
          </p:cNvSpPr>
          <p:nvPr>
            <p:ph type="body" idx="1"/>
          </p:nvPr>
        </p:nvSpPr>
        <p:spPr/>
        <p:txBody>
          <a:bodyPr/>
          <a:lstStyle/>
          <a:p>
            <a:endParaRPr lang="en-US" dirty="0"/>
          </a:p>
        </p:txBody>
      </p:sp>
      <p:sp>
        <p:nvSpPr>
          <p:cNvPr id="3" name="Text Placeholder 2">
            <a:extLst>
              <a:ext uri="{FF2B5EF4-FFF2-40B4-BE49-F238E27FC236}">
                <a16:creationId xmlns:a16="http://schemas.microsoft.com/office/drawing/2014/main" id="{9E9E5325-A99E-47FA-9903-E28500889A2E}"/>
              </a:ext>
            </a:extLst>
          </p:cNvPr>
          <p:cNvSpPr>
            <a:spLocks noGrp="1"/>
          </p:cNvSpPr>
          <p:nvPr>
            <p:ph type="body" idx="13"/>
          </p:nvPr>
        </p:nvSpPr>
        <p:spPr/>
        <p:txBody>
          <a:bodyPr/>
          <a:lstStyle/>
          <a:p>
            <a:pPr algn="ctr"/>
            <a:r>
              <a:rPr lang="en-US" dirty="0"/>
              <a:t>The Triangle Family</a:t>
            </a:r>
          </a:p>
        </p:txBody>
      </p:sp>
      <p:sp>
        <p:nvSpPr>
          <p:cNvPr id="4" name="Isosceles Triangle 3">
            <a:extLst>
              <a:ext uri="{FF2B5EF4-FFF2-40B4-BE49-F238E27FC236}">
                <a16:creationId xmlns:a16="http://schemas.microsoft.com/office/drawing/2014/main" id="{61460F15-63EF-4F99-BFAB-E5D82A080173}"/>
              </a:ext>
            </a:extLst>
          </p:cNvPr>
          <p:cNvSpPr/>
          <p:nvPr/>
        </p:nvSpPr>
        <p:spPr>
          <a:xfrm>
            <a:off x="457200" y="1787386"/>
            <a:ext cx="1630547" cy="1568727"/>
          </a:xfrm>
          <a:prstGeom prst="triangle">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Isosceles Triangle 5">
            <a:extLst>
              <a:ext uri="{FF2B5EF4-FFF2-40B4-BE49-F238E27FC236}">
                <a16:creationId xmlns:a16="http://schemas.microsoft.com/office/drawing/2014/main" id="{91789BD9-CCE2-40AF-BAC7-15940DD2F065}"/>
              </a:ext>
            </a:extLst>
          </p:cNvPr>
          <p:cNvSpPr/>
          <p:nvPr/>
        </p:nvSpPr>
        <p:spPr>
          <a:xfrm>
            <a:off x="4156476" y="2767013"/>
            <a:ext cx="805598" cy="609600"/>
          </a:xfrm>
          <a:prstGeom prst="triangle">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DCAE838F-0AED-404D-9063-57B8BD1F3E5D}"/>
              </a:ext>
            </a:extLst>
          </p:cNvPr>
          <p:cNvSpPr/>
          <p:nvPr/>
        </p:nvSpPr>
        <p:spPr>
          <a:xfrm>
            <a:off x="2297859" y="1807886"/>
            <a:ext cx="1630547" cy="1568727"/>
          </a:xfrm>
          <a:prstGeom prst="triangle">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224524A-F8CD-4AD4-9A61-222A9B125E58}"/>
              </a:ext>
            </a:extLst>
          </p:cNvPr>
          <p:cNvSpPr/>
          <p:nvPr/>
        </p:nvSpPr>
        <p:spPr>
          <a:xfrm>
            <a:off x="5257800" y="2767012"/>
            <a:ext cx="684408" cy="609601"/>
          </a:xfrm>
          <a:prstGeom prst="rect">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0578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DC8DAD-35F4-4D23-83B1-7F7676CAD193}"/>
              </a:ext>
            </a:extLst>
          </p:cNvPr>
          <p:cNvSpPr>
            <a:spLocks noGrp="1"/>
          </p:cNvSpPr>
          <p:nvPr>
            <p:ph type="body" idx="1"/>
          </p:nvPr>
        </p:nvSpPr>
        <p:spPr/>
        <p:txBody>
          <a:bodyPr/>
          <a:lstStyle/>
          <a:p>
            <a:endParaRPr lang="en-US" dirty="0"/>
          </a:p>
        </p:txBody>
      </p:sp>
      <p:sp>
        <p:nvSpPr>
          <p:cNvPr id="3" name="Text Placeholder 2">
            <a:extLst>
              <a:ext uri="{FF2B5EF4-FFF2-40B4-BE49-F238E27FC236}">
                <a16:creationId xmlns:a16="http://schemas.microsoft.com/office/drawing/2014/main" id="{9E9E5325-A99E-47FA-9903-E28500889A2E}"/>
              </a:ext>
            </a:extLst>
          </p:cNvPr>
          <p:cNvSpPr>
            <a:spLocks noGrp="1"/>
          </p:cNvSpPr>
          <p:nvPr>
            <p:ph type="body" idx="13"/>
          </p:nvPr>
        </p:nvSpPr>
        <p:spPr>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a:lstStyle/>
          <a:p>
            <a:pPr algn="ctr"/>
            <a:r>
              <a:rPr lang="en-US" dirty="0"/>
              <a:t>The Triangle Family</a:t>
            </a:r>
          </a:p>
        </p:txBody>
      </p:sp>
      <p:sp>
        <p:nvSpPr>
          <p:cNvPr id="4" name="Isosceles Triangle 3">
            <a:extLst>
              <a:ext uri="{FF2B5EF4-FFF2-40B4-BE49-F238E27FC236}">
                <a16:creationId xmlns:a16="http://schemas.microsoft.com/office/drawing/2014/main" id="{61460F15-63EF-4F99-BFAB-E5D82A080173}"/>
              </a:ext>
            </a:extLst>
          </p:cNvPr>
          <p:cNvSpPr/>
          <p:nvPr/>
        </p:nvSpPr>
        <p:spPr>
          <a:xfrm>
            <a:off x="439242" y="1807886"/>
            <a:ext cx="1630547" cy="1568727"/>
          </a:xfrm>
          <a:prstGeom prst="triangle">
            <a:avLst/>
          </a:prstGeom>
          <a:solidFill>
            <a:schemeClr val="accent3"/>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Isosceles Triangle 5">
            <a:extLst>
              <a:ext uri="{FF2B5EF4-FFF2-40B4-BE49-F238E27FC236}">
                <a16:creationId xmlns:a16="http://schemas.microsoft.com/office/drawing/2014/main" id="{91789BD9-CCE2-40AF-BAC7-15940DD2F065}"/>
              </a:ext>
            </a:extLst>
          </p:cNvPr>
          <p:cNvSpPr/>
          <p:nvPr/>
        </p:nvSpPr>
        <p:spPr>
          <a:xfrm>
            <a:off x="4156476" y="2767013"/>
            <a:ext cx="805598" cy="609600"/>
          </a:xfrm>
          <a:prstGeom prst="triangle">
            <a:avLst/>
          </a:prstGeom>
          <a:solidFill>
            <a:schemeClr val="accent3"/>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DCAE838F-0AED-404D-9063-57B8BD1F3E5D}"/>
              </a:ext>
            </a:extLst>
          </p:cNvPr>
          <p:cNvSpPr/>
          <p:nvPr/>
        </p:nvSpPr>
        <p:spPr>
          <a:xfrm>
            <a:off x="2297859" y="1807886"/>
            <a:ext cx="1630547" cy="1568727"/>
          </a:xfrm>
          <a:prstGeom prst="triangle">
            <a:avLst/>
          </a:prstGeom>
          <a:solidFill>
            <a:schemeClr val="accent3"/>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224524A-F8CD-4AD4-9A61-222A9B125E58}"/>
              </a:ext>
            </a:extLst>
          </p:cNvPr>
          <p:cNvSpPr/>
          <p:nvPr/>
        </p:nvSpPr>
        <p:spPr>
          <a:xfrm>
            <a:off x="5257800" y="2767013"/>
            <a:ext cx="684408" cy="609600"/>
          </a:xfrm>
          <a:prstGeom prst="rect">
            <a:avLst/>
          </a:prstGeom>
          <a:solidFill>
            <a:schemeClr val="accent3"/>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4F1E0E4F-322E-4A19-B569-8B1164EC8C56}"/>
              </a:ext>
            </a:extLst>
          </p:cNvPr>
          <p:cNvCxnSpPr>
            <a:cxnSpLocks/>
            <a:endCxn id="5" idx="0"/>
          </p:cNvCxnSpPr>
          <p:nvPr/>
        </p:nvCxnSpPr>
        <p:spPr>
          <a:xfrm flipV="1">
            <a:off x="5257800" y="2767013"/>
            <a:ext cx="342204" cy="566737"/>
          </a:xfrm>
          <a:prstGeom prst="line">
            <a:avLst/>
          </a:prstGeom>
          <a:ln w="19050"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a:extLst>
              <a:ext uri="{FF2B5EF4-FFF2-40B4-BE49-F238E27FC236}">
                <a16:creationId xmlns:a16="http://schemas.microsoft.com/office/drawing/2014/main" id="{D0EF6934-703E-4CBE-821D-993CCA78EC22}"/>
              </a:ext>
            </a:extLst>
          </p:cNvPr>
          <p:cNvCxnSpPr>
            <a:cxnSpLocks/>
            <a:stCxn id="5" idx="0"/>
          </p:cNvCxnSpPr>
          <p:nvPr/>
        </p:nvCxnSpPr>
        <p:spPr>
          <a:xfrm>
            <a:off x="5600004" y="2767013"/>
            <a:ext cx="342204" cy="566737"/>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992660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2A12E2-05B5-4C69-87E6-900D08DEAEE6}"/>
              </a:ext>
            </a:extLst>
          </p:cNvPr>
          <p:cNvSpPr>
            <a:spLocks noGrp="1"/>
          </p:cNvSpPr>
          <p:nvPr>
            <p:ph type="body" idx="1"/>
          </p:nvPr>
        </p:nvSpPr>
        <p:spPr/>
        <p:txBody>
          <a:bodyPr/>
          <a:lstStyle/>
          <a:p>
            <a:endParaRPr lang="en-US"/>
          </a:p>
        </p:txBody>
      </p:sp>
      <p:sp>
        <p:nvSpPr>
          <p:cNvPr id="3" name="Text Placeholder 2">
            <a:extLst>
              <a:ext uri="{FF2B5EF4-FFF2-40B4-BE49-F238E27FC236}">
                <a16:creationId xmlns:a16="http://schemas.microsoft.com/office/drawing/2014/main" id="{B9A86299-C899-45C0-B979-477736111A16}"/>
              </a:ext>
            </a:extLst>
          </p:cNvPr>
          <p:cNvSpPr>
            <a:spLocks noGrp="1"/>
          </p:cNvSpPr>
          <p:nvPr>
            <p:ph type="body" idx="13"/>
          </p:nvPr>
        </p:nvSpPr>
        <p:spPr/>
        <p:txBody>
          <a:bodyPr/>
          <a:lstStyle/>
          <a:p>
            <a:r>
              <a:rPr lang="en-US" dirty="0"/>
              <a:t>Connections in Your Life </a:t>
            </a:r>
          </a:p>
        </p:txBody>
      </p:sp>
    </p:spTree>
    <p:extLst>
      <p:ext uri="{BB962C8B-B14F-4D97-AF65-F5344CB8AC3E}">
        <p14:creationId xmlns:p14="http://schemas.microsoft.com/office/powerpoint/2010/main" val="916953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BDC9E33B-0535-4F4C-9023-473406E53D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390338"/>
            <a:ext cx="3242915" cy="4762500"/>
          </a:xfrm>
          <a:prstGeom prst="rect">
            <a:avLst/>
          </a:prstGeom>
          <a:ln>
            <a:solidFill>
              <a:schemeClr val="tx1"/>
            </a:solidFill>
          </a:ln>
        </p:spPr>
      </p:pic>
      <p:sp>
        <p:nvSpPr>
          <p:cNvPr id="2" name="TextBox 1">
            <a:extLst>
              <a:ext uri="{FF2B5EF4-FFF2-40B4-BE49-F238E27FC236}">
                <a16:creationId xmlns:a16="http://schemas.microsoft.com/office/drawing/2014/main" id="{555E0E8B-5841-4F37-A3D8-178804FECE13}"/>
              </a:ext>
            </a:extLst>
          </p:cNvPr>
          <p:cNvSpPr txBox="1"/>
          <p:nvPr/>
        </p:nvSpPr>
        <p:spPr>
          <a:xfrm>
            <a:off x="-16565" y="742950"/>
            <a:ext cx="1663661" cy="923330"/>
          </a:xfrm>
          <a:prstGeom prst="rect">
            <a:avLst/>
          </a:prstGeom>
          <a:noFill/>
        </p:spPr>
        <p:txBody>
          <a:bodyPr wrap="none" rtlCol="0">
            <a:spAutoFit/>
          </a:bodyPr>
          <a:lstStyle/>
          <a:p>
            <a:r>
              <a:rPr lang="en-US" b="1" dirty="0">
                <a:solidFill>
                  <a:schemeClr val="accent1"/>
                </a:solidFill>
              </a:rPr>
              <a:t>Let’s look at: </a:t>
            </a:r>
          </a:p>
          <a:p>
            <a:r>
              <a:rPr lang="en-US" b="1" dirty="0">
                <a:solidFill>
                  <a:schemeClr val="tx2"/>
                </a:solidFill>
              </a:rPr>
              <a:t>Handout 3</a:t>
            </a:r>
          </a:p>
          <a:p>
            <a:endParaRPr lang="en-US" dirty="0"/>
          </a:p>
        </p:txBody>
      </p:sp>
    </p:spTree>
    <p:extLst>
      <p:ext uri="{BB962C8B-B14F-4D97-AF65-F5344CB8AC3E}">
        <p14:creationId xmlns:p14="http://schemas.microsoft.com/office/powerpoint/2010/main" val="1451598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C2E1BD-A780-4622-8C1B-A3D86439458E}"/>
              </a:ext>
            </a:extLst>
          </p:cNvPr>
          <p:cNvSpPr>
            <a:spLocks noGrp="1"/>
          </p:cNvSpPr>
          <p:nvPr>
            <p:ph type="title"/>
          </p:nvPr>
        </p:nvSpPr>
        <p:spPr>
          <a:xfrm>
            <a:off x="342900" y="1892419"/>
            <a:ext cx="3467100" cy="1936631"/>
          </a:xfrm>
        </p:spPr>
        <p:txBody>
          <a:bodyPr>
            <a:normAutofit/>
          </a:bodyPr>
          <a:lstStyle/>
          <a:p>
            <a:r>
              <a:rPr lang="en-US" sz="2700" dirty="0"/>
              <a:t>Meeting 6</a:t>
            </a:r>
            <a:br>
              <a:rPr lang="en-US" sz="2700" dirty="0"/>
            </a:br>
            <a:br>
              <a:rPr lang="en-US" sz="2700" dirty="0"/>
            </a:br>
            <a:r>
              <a:rPr lang="en-US" sz="2100" dirty="0"/>
              <a:t>Helping Children with Birth Family Connections </a:t>
            </a:r>
          </a:p>
        </p:txBody>
      </p:sp>
      <p:pic>
        <p:nvPicPr>
          <p:cNvPr id="6" name="Picture 2">
            <a:extLst>
              <a:ext uri="{FF2B5EF4-FFF2-40B4-BE49-F238E27FC236}">
                <a16:creationId xmlns:a16="http://schemas.microsoft.com/office/drawing/2014/main" id="{82F9F050-F5CC-47BE-8E8B-0556A9BDFC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057650" y="1852226"/>
            <a:ext cx="2743200" cy="2024159"/>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851570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59D3CA-AFCB-4CE4-BD38-45D94702FF15}"/>
              </a:ext>
            </a:extLst>
          </p:cNvPr>
          <p:cNvSpPr txBox="1"/>
          <p:nvPr/>
        </p:nvSpPr>
        <p:spPr>
          <a:xfrm>
            <a:off x="33130" y="666750"/>
            <a:ext cx="1663661" cy="923330"/>
          </a:xfrm>
          <a:prstGeom prst="rect">
            <a:avLst/>
          </a:prstGeom>
          <a:noFill/>
        </p:spPr>
        <p:txBody>
          <a:bodyPr wrap="none" rtlCol="0">
            <a:spAutoFit/>
          </a:bodyPr>
          <a:lstStyle/>
          <a:p>
            <a:r>
              <a:rPr lang="en-US" b="1" dirty="0">
                <a:solidFill>
                  <a:schemeClr val="accent1"/>
                </a:solidFill>
              </a:rPr>
              <a:t>Let’s look at: </a:t>
            </a:r>
          </a:p>
          <a:p>
            <a:r>
              <a:rPr lang="en-US" b="1" dirty="0">
                <a:solidFill>
                  <a:schemeClr val="tx2"/>
                </a:solidFill>
              </a:rPr>
              <a:t>Handout 4</a:t>
            </a:r>
          </a:p>
          <a:p>
            <a:endParaRPr lang="en-US" dirty="0"/>
          </a:p>
        </p:txBody>
      </p:sp>
      <p:pic>
        <p:nvPicPr>
          <p:cNvPr id="4" name="Picture 3" descr="A screenshot of a social media post&#10;&#10;Description automatically generated">
            <a:extLst>
              <a:ext uri="{FF2B5EF4-FFF2-40B4-BE49-F238E27FC236}">
                <a16:creationId xmlns:a16="http://schemas.microsoft.com/office/drawing/2014/main" id="{913DD50A-753F-43D7-B167-1BD32938A6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6790" y="438150"/>
            <a:ext cx="3256209" cy="4648298"/>
          </a:xfrm>
          <a:prstGeom prst="rect">
            <a:avLst/>
          </a:prstGeom>
          <a:ln>
            <a:solidFill>
              <a:schemeClr val="tx1"/>
            </a:solidFill>
          </a:ln>
        </p:spPr>
      </p:pic>
    </p:spTree>
    <p:extLst>
      <p:ext uri="{BB962C8B-B14F-4D97-AF65-F5344CB8AC3E}">
        <p14:creationId xmlns:p14="http://schemas.microsoft.com/office/powerpoint/2010/main" val="1684950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79594B-9F82-4C9E-AC5E-27288A627D9F}"/>
              </a:ext>
            </a:extLst>
          </p:cNvPr>
          <p:cNvSpPr>
            <a:spLocks noGrp="1"/>
          </p:cNvSpPr>
          <p:nvPr>
            <p:ph type="body" idx="1"/>
          </p:nvPr>
        </p:nvSpPr>
        <p:spPr>
          <a:xfrm>
            <a:off x="0" y="1200150"/>
            <a:ext cx="6781800" cy="3324225"/>
          </a:xfrm>
        </p:spPr>
        <p:txBody>
          <a:bodyPr/>
          <a:lstStyle/>
          <a:p>
            <a:pPr>
              <a:spcBef>
                <a:spcPts val="0"/>
              </a:spcBef>
              <a:spcAft>
                <a:spcPts val="1800"/>
              </a:spcAft>
            </a:pPr>
            <a:r>
              <a:rPr lang="en-US" altLang="en-US" dirty="0">
                <a:solidFill>
                  <a:schemeClr val="tx1"/>
                </a:solidFill>
              </a:rPr>
              <a:t>The Indian Child Welfare Act:</a:t>
            </a:r>
          </a:p>
          <a:p>
            <a:pPr marL="457200" lvl="1" indent="-342900">
              <a:spcBef>
                <a:spcPts val="0"/>
              </a:spcBef>
              <a:spcAft>
                <a:spcPts val="1800"/>
              </a:spcAft>
              <a:buFont typeface="Arial" panose="020B0604020202020204" pitchFamily="34" charset="0"/>
              <a:buChar char="•"/>
            </a:pPr>
            <a:r>
              <a:rPr lang="en-US" altLang="en-US" sz="2000" b="1" dirty="0">
                <a:solidFill>
                  <a:schemeClr val="tx1"/>
                </a:solidFill>
              </a:rPr>
              <a:t>Provides funds to tribes to operate child and family services programs;</a:t>
            </a:r>
          </a:p>
          <a:p>
            <a:pPr marL="457200" lvl="1" indent="-342900">
              <a:spcBef>
                <a:spcPts val="0"/>
              </a:spcBef>
              <a:spcAft>
                <a:spcPts val="1800"/>
              </a:spcAft>
              <a:buFont typeface="Arial" panose="020B0604020202020204" pitchFamily="34" charset="0"/>
              <a:buChar char="•"/>
            </a:pPr>
            <a:r>
              <a:rPr lang="en-US" altLang="en-US" sz="2000" b="1" dirty="0">
                <a:solidFill>
                  <a:schemeClr val="tx1"/>
                </a:solidFill>
              </a:rPr>
              <a:t>Gives tribes exclusive jurisdiction over any American Indian child who resides within the reservation;</a:t>
            </a:r>
          </a:p>
          <a:p>
            <a:pPr marL="457200" lvl="1" indent="-342900">
              <a:spcBef>
                <a:spcPts val="0"/>
              </a:spcBef>
              <a:spcAft>
                <a:spcPts val="1800"/>
              </a:spcAft>
              <a:buFont typeface="Arial" panose="020B0604020202020204" pitchFamily="34" charset="0"/>
              <a:buChar char="•"/>
            </a:pPr>
            <a:r>
              <a:rPr lang="en-US" altLang="en-US" sz="2000" b="1" dirty="0">
                <a:solidFill>
                  <a:schemeClr val="tx1"/>
                </a:solidFill>
              </a:rPr>
              <a:t>Gives tribal courts exclusive jurisdiction over any child who is a ward of the tribal court</a:t>
            </a:r>
          </a:p>
          <a:p>
            <a:endParaRPr lang="en-US" dirty="0"/>
          </a:p>
        </p:txBody>
      </p:sp>
      <p:sp>
        <p:nvSpPr>
          <p:cNvPr id="3" name="Text Placeholder 2">
            <a:extLst>
              <a:ext uri="{FF2B5EF4-FFF2-40B4-BE49-F238E27FC236}">
                <a16:creationId xmlns:a16="http://schemas.microsoft.com/office/drawing/2014/main" id="{7B01AAB8-94AB-42E1-BD69-4CF746F3D510}"/>
              </a:ext>
            </a:extLst>
          </p:cNvPr>
          <p:cNvSpPr>
            <a:spLocks noGrp="1"/>
          </p:cNvSpPr>
          <p:nvPr>
            <p:ph type="body" idx="13"/>
          </p:nvPr>
        </p:nvSpPr>
        <p:spPr/>
        <p:txBody>
          <a:bodyPr/>
          <a:lstStyle/>
          <a:p>
            <a:r>
              <a:rPr lang="en-US" altLang="en-US" dirty="0"/>
              <a:t>Indian Child Welfare Act (ICWA)</a:t>
            </a:r>
            <a:endParaRPr lang="en-US" dirty="0"/>
          </a:p>
          <a:p>
            <a:endParaRPr lang="en-US" dirty="0"/>
          </a:p>
        </p:txBody>
      </p:sp>
    </p:spTree>
    <p:extLst>
      <p:ext uri="{BB962C8B-B14F-4D97-AF65-F5344CB8AC3E}">
        <p14:creationId xmlns:p14="http://schemas.microsoft.com/office/powerpoint/2010/main" val="779822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B56C8B4D-6D2F-43B3-8242-DB35763B95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495300"/>
            <a:ext cx="3269768" cy="4648200"/>
          </a:xfrm>
          <a:prstGeom prst="rect">
            <a:avLst/>
          </a:prstGeom>
          <a:ln>
            <a:solidFill>
              <a:schemeClr val="tx1"/>
            </a:solidFill>
          </a:ln>
        </p:spPr>
      </p:pic>
      <p:sp>
        <p:nvSpPr>
          <p:cNvPr id="4" name="TextBox 3">
            <a:extLst>
              <a:ext uri="{FF2B5EF4-FFF2-40B4-BE49-F238E27FC236}">
                <a16:creationId xmlns:a16="http://schemas.microsoft.com/office/drawing/2014/main" id="{2BCDAE82-8C51-4DDD-9165-1CD847F76F9A}"/>
              </a:ext>
            </a:extLst>
          </p:cNvPr>
          <p:cNvSpPr txBox="1"/>
          <p:nvPr/>
        </p:nvSpPr>
        <p:spPr>
          <a:xfrm>
            <a:off x="33130" y="819150"/>
            <a:ext cx="1663661" cy="923330"/>
          </a:xfrm>
          <a:prstGeom prst="rect">
            <a:avLst/>
          </a:prstGeom>
          <a:noFill/>
        </p:spPr>
        <p:txBody>
          <a:bodyPr wrap="none" rtlCol="0">
            <a:spAutoFit/>
          </a:bodyPr>
          <a:lstStyle/>
          <a:p>
            <a:r>
              <a:rPr lang="en-US" b="1" dirty="0">
                <a:solidFill>
                  <a:schemeClr val="accent1"/>
                </a:solidFill>
              </a:rPr>
              <a:t>Let’s look at: </a:t>
            </a:r>
          </a:p>
          <a:p>
            <a:r>
              <a:rPr lang="en-US" b="1" dirty="0">
                <a:solidFill>
                  <a:schemeClr val="tx2"/>
                </a:solidFill>
              </a:rPr>
              <a:t>Handout 5</a:t>
            </a:r>
          </a:p>
          <a:p>
            <a:endParaRPr lang="en-US" dirty="0"/>
          </a:p>
        </p:txBody>
      </p:sp>
    </p:spTree>
    <p:extLst>
      <p:ext uri="{BB962C8B-B14F-4D97-AF65-F5344CB8AC3E}">
        <p14:creationId xmlns:p14="http://schemas.microsoft.com/office/powerpoint/2010/main" val="1914410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93AD03-29D2-485F-8C18-3B46D6A0E946}"/>
              </a:ext>
            </a:extLst>
          </p:cNvPr>
          <p:cNvSpPr>
            <a:spLocks noGrp="1"/>
          </p:cNvSpPr>
          <p:nvPr>
            <p:ph type="body" idx="1"/>
          </p:nvPr>
        </p:nvSpPr>
        <p:spPr>
          <a:xfrm>
            <a:off x="0" y="1200150"/>
            <a:ext cx="6705600" cy="3076575"/>
          </a:xfrm>
        </p:spPr>
        <p:txBody>
          <a:bodyPr/>
          <a:lstStyle/>
          <a:p>
            <a:pPr marL="457200" lvl="1" indent="-342900">
              <a:spcBef>
                <a:spcPct val="55000"/>
              </a:spcBef>
              <a:buFont typeface="Arial" panose="020B0604020202020204" pitchFamily="34" charset="0"/>
              <a:buChar char="•"/>
            </a:pPr>
            <a:r>
              <a:rPr lang="en-US" altLang="en-US" sz="2400" b="1" dirty="0">
                <a:solidFill>
                  <a:schemeClr val="tx1"/>
                </a:solidFill>
              </a:rPr>
              <a:t>Decreases the time children wait to be adopted;</a:t>
            </a:r>
          </a:p>
          <a:p>
            <a:pPr marL="457200" lvl="1" indent="-342900">
              <a:spcBef>
                <a:spcPct val="55000"/>
              </a:spcBef>
              <a:buFont typeface="Arial" panose="020B0604020202020204" pitchFamily="34" charset="0"/>
              <a:buChar char="•"/>
            </a:pPr>
            <a:r>
              <a:rPr lang="en-US" altLang="en-US" sz="2400" b="1" dirty="0">
                <a:solidFill>
                  <a:schemeClr val="tx1"/>
                </a:solidFill>
              </a:rPr>
              <a:t>Prohibits denial or placement delays (by any agency receiving federal funds) because of race, color, or national origin;</a:t>
            </a:r>
          </a:p>
          <a:p>
            <a:pPr marL="457200" lvl="1" indent="-342900">
              <a:spcBef>
                <a:spcPct val="55000"/>
              </a:spcBef>
              <a:buFont typeface="Arial" panose="020B0604020202020204" pitchFamily="34" charset="0"/>
              <a:buChar char="•"/>
            </a:pPr>
            <a:r>
              <a:rPr lang="en-US" altLang="en-US" sz="2400" b="1" dirty="0">
                <a:solidFill>
                  <a:schemeClr val="tx1"/>
                </a:solidFill>
              </a:rPr>
              <a:t>Encourages transracial placements when appropriate same-race placements are not available; </a:t>
            </a:r>
          </a:p>
          <a:p>
            <a:endParaRPr lang="en-US" dirty="0"/>
          </a:p>
        </p:txBody>
      </p:sp>
      <p:sp>
        <p:nvSpPr>
          <p:cNvPr id="3" name="Text Placeholder 2">
            <a:extLst>
              <a:ext uri="{FF2B5EF4-FFF2-40B4-BE49-F238E27FC236}">
                <a16:creationId xmlns:a16="http://schemas.microsoft.com/office/drawing/2014/main" id="{BD556080-1114-4C17-B484-4B93E8E37C01}"/>
              </a:ext>
            </a:extLst>
          </p:cNvPr>
          <p:cNvSpPr>
            <a:spLocks noGrp="1"/>
          </p:cNvSpPr>
          <p:nvPr>
            <p:ph type="body" idx="13"/>
          </p:nvPr>
        </p:nvSpPr>
        <p:spPr>
          <a:xfrm>
            <a:off x="114300" y="361950"/>
            <a:ext cx="6515100" cy="638175"/>
          </a:xfrm>
        </p:spPr>
        <p:txBody>
          <a:bodyPr/>
          <a:lstStyle/>
          <a:p>
            <a:r>
              <a:rPr lang="en-US" altLang="en-US" sz="2000" dirty="0"/>
              <a:t>Multiethnic Placement Act of 1994 (MEPA) and Amendment of 1996 (IEP)</a:t>
            </a:r>
            <a:endParaRPr lang="en-US" sz="2000" dirty="0"/>
          </a:p>
          <a:p>
            <a:endParaRPr lang="en-US" dirty="0"/>
          </a:p>
        </p:txBody>
      </p:sp>
    </p:spTree>
    <p:extLst>
      <p:ext uri="{BB962C8B-B14F-4D97-AF65-F5344CB8AC3E}">
        <p14:creationId xmlns:p14="http://schemas.microsoft.com/office/powerpoint/2010/main" val="3511184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9DD528-00EF-4D1D-91B3-33F1AC953631}"/>
              </a:ext>
            </a:extLst>
          </p:cNvPr>
          <p:cNvSpPr>
            <a:spLocks noGrp="1"/>
          </p:cNvSpPr>
          <p:nvPr>
            <p:ph type="body" idx="1"/>
          </p:nvPr>
        </p:nvSpPr>
        <p:spPr>
          <a:xfrm>
            <a:off x="0" y="1323978"/>
            <a:ext cx="6629400" cy="3076575"/>
          </a:xfrm>
        </p:spPr>
        <p:txBody>
          <a:bodyPr/>
          <a:lstStyle/>
          <a:p>
            <a:pPr marL="457200" lvl="1" indent="-342900">
              <a:spcBef>
                <a:spcPct val="55000"/>
              </a:spcBef>
              <a:buFont typeface="Arial" panose="020B0604020202020204" pitchFamily="34" charset="0"/>
              <a:buChar char="•"/>
            </a:pPr>
            <a:r>
              <a:rPr lang="en-US" altLang="en-US" sz="2400" b="1" dirty="0">
                <a:solidFill>
                  <a:schemeClr val="tx1"/>
                </a:solidFill>
              </a:rPr>
              <a:t>Prevents discrimination in child placement or in the choice of foster and adoptive homes, based on race, color, or national origin;</a:t>
            </a:r>
          </a:p>
          <a:p>
            <a:pPr marL="457200" lvl="1" indent="-342900">
              <a:spcBef>
                <a:spcPct val="55000"/>
              </a:spcBef>
              <a:buFont typeface="Arial" panose="020B0604020202020204" pitchFamily="34" charset="0"/>
              <a:buChar char="•"/>
            </a:pPr>
            <a:r>
              <a:rPr lang="en-US" altLang="en-US" sz="2400" b="1" dirty="0">
                <a:solidFill>
                  <a:schemeClr val="tx1"/>
                </a:solidFill>
              </a:rPr>
              <a:t>Develops a diverse pool of foster and adoptive families</a:t>
            </a:r>
          </a:p>
          <a:p>
            <a:endParaRPr lang="en-US" dirty="0"/>
          </a:p>
        </p:txBody>
      </p:sp>
      <p:sp>
        <p:nvSpPr>
          <p:cNvPr id="3" name="Text Placeholder 2">
            <a:extLst>
              <a:ext uri="{FF2B5EF4-FFF2-40B4-BE49-F238E27FC236}">
                <a16:creationId xmlns:a16="http://schemas.microsoft.com/office/drawing/2014/main" id="{827CFE4A-3A00-49AB-982C-026DEE7AB519}"/>
              </a:ext>
            </a:extLst>
          </p:cNvPr>
          <p:cNvSpPr>
            <a:spLocks noGrp="1"/>
          </p:cNvSpPr>
          <p:nvPr>
            <p:ph type="body" idx="13"/>
          </p:nvPr>
        </p:nvSpPr>
        <p:spPr/>
        <p:txBody>
          <a:bodyPr/>
          <a:lstStyle/>
          <a:p>
            <a:r>
              <a:rPr lang="en-US" altLang="en-US" sz="2000" dirty="0"/>
              <a:t>Multiethnic Placement Act of 1994 (MEPA) and Amendment of 1996 (IEP)</a:t>
            </a:r>
            <a:endParaRPr lang="en-US" sz="2000" dirty="0"/>
          </a:p>
          <a:p>
            <a:endParaRPr lang="en-US" dirty="0"/>
          </a:p>
        </p:txBody>
      </p:sp>
    </p:spTree>
    <p:extLst>
      <p:ext uri="{BB962C8B-B14F-4D97-AF65-F5344CB8AC3E}">
        <p14:creationId xmlns:p14="http://schemas.microsoft.com/office/powerpoint/2010/main" val="3746301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88400D-A7BF-4B1D-9AB6-7854D065A865}"/>
              </a:ext>
            </a:extLst>
          </p:cNvPr>
          <p:cNvSpPr>
            <a:spLocks noGrp="1"/>
          </p:cNvSpPr>
          <p:nvPr>
            <p:ph type="body" idx="1"/>
          </p:nvPr>
        </p:nvSpPr>
        <p:spPr>
          <a:xfrm>
            <a:off x="114300" y="1504950"/>
            <a:ext cx="6515100" cy="3076575"/>
          </a:xfrm>
        </p:spPr>
        <p:txBody>
          <a:bodyPr/>
          <a:lstStyle/>
          <a:p>
            <a:pPr marL="457200" indent="-457200">
              <a:buFont typeface="Arial" panose="020B0604020202020204" pitchFamily="34" charset="0"/>
              <a:buChar char="•"/>
            </a:pPr>
            <a:r>
              <a:rPr lang="en-US" sz="2800" dirty="0">
                <a:solidFill>
                  <a:schemeClr val="tx1"/>
                </a:solidFill>
              </a:rPr>
              <a:t>2 Parents</a:t>
            </a:r>
          </a:p>
          <a:p>
            <a:pPr marL="457200" indent="-457200">
              <a:buFont typeface="Arial" panose="020B0604020202020204" pitchFamily="34" charset="0"/>
              <a:buChar char="•"/>
            </a:pPr>
            <a:r>
              <a:rPr lang="en-US" sz="2800" dirty="0">
                <a:solidFill>
                  <a:schemeClr val="tx1"/>
                </a:solidFill>
              </a:rPr>
              <a:t>Child</a:t>
            </a:r>
          </a:p>
          <a:p>
            <a:pPr marL="457200" indent="-457200">
              <a:buFont typeface="Arial" panose="020B0604020202020204" pitchFamily="34" charset="0"/>
              <a:buChar char="•"/>
            </a:pPr>
            <a:r>
              <a:rPr lang="en-US" sz="2800" dirty="0">
                <a:solidFill>
                  <a:schemeClr val="tx1"/>
                </a:solidFill>
              </a:rPr>
              <a:t>Caseworker</a:t>
            </a:r>
          </a:p>
          <a:p>
            <a:pPr marL="457200" indent="-457200">
              <a:buFont typeface="Arial" panose="020B0604020202020204" pitchFamily="34" charset="0"/>
              <a:buChar char="•"/>
            </a:pPr>
            <a:r>
              <a:rPr lang="en-US" sz="2800" dirty="0">
                <a:solidFill>
                  <a:schemeClr val="tx1"/>
                </a:solidFill>
              </a:rPr>
              <a:t>2 Foster Parents</a:t>
            </a:r>
          </a:p>
        </p:txBody>
      </p:sp>
      <p:sp>
        <p:nvSpPr>
          <p:cNvPr id="3" name="Text Placeholder 2">
            <a:extLst>
              <a:ext uri="{FF2B5EF4-FFF2-40B4-BE49-F238E27FC236}">
                <a16:creationId xmlns:a16="http://schemas.microsoft.com/office/drawing/2014/main" id="{359510DA-8F7A-41E9-839C-465CF539E603}"/>
              </a:ext>
            </a:extLst>
          </p:cNvPr>
          <p:cNvSpPr>
            <a:spLocks noGrp="1"/>
          </p:cNvSpPr>
          <p:nvPr>
            <p:ph type="body" idx="13"/>
          </p:nvPr>
        </p:nvSpPr>
        <p:spPr>
          <a:xfrm>
            <a:off x="114300" y="438153"/>
            <a:ext cx="6515100" cy="1066797"/>
          </a:xfrm>
        </p:spPr>
        <p:txBody>
          <a:bodyPr/>
          <a:lstStyle/>
          <a:p>
            <a:pPr algn="ctr"/>
            <a:r>
              <a:rPr lang="en-US" dirty="0">
                <a:solidFill>
                  <a:schemeClr val="tx2"/>
                </a:solidFill>
              </a:rPr>
              <a:t>Positive Parental Alliance Demonstration: </a:t>
            </a:r>
            <a:r>
              <a:rPr lang="en-US" b="0" dirty="0">
                <a:solidFill>
                  <a:schemeClr val="tx2"/>
                </a:solidFill>
              </a:rPr>
              <a:t>Roles</a:t>
            </a:r>
            <a:r>
              <a:rPr lang="en-US" dirty="0">
                <a:solidFill>
                  <a:schemeClr val="tx2"/>
                </a:solidFill>
              </a:rPr>
              <a:t>  </a:t>
            </a:r>
          </a:p>
          <a:p>
            <a:endParaRPr lang="en-US" dirty="0"/>
          </a:p>
        </p:txBody>
      </p:sp>
    </p:spTree>
    <p:extLst>
      <p:ext uri="{BB962C8B-B14F-4D97-AF65-F5344CB8AC3E}">
        <p14:creationId xmlns:p14="http://schemas.microsoft.com/office/powerpoint/2010/main" val="30853694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C5D5697-970D-4A53-9248-F7ED99B665FA}"/>
              </a:ext>
            </a:extLst>
          </p:cNvPr>
          <p:cNvSpPr>
            <a:spLocks noGrp="1"/>
          </p:cNvSpPr>
          <p:nvPr>
            <p:ph type="body" idx="13"/>
          </p:nvPr>
        </p:nvSpPr>
        <p:spPr>
          <a:xfrm>
            <a:off x="114300" y="438153"/>
            <a:ext cx="6515100" cy="848914"/>
          </a:xfrm>
        </p:spPr>
        <p:txBody>
          <a:bodyPr/>
          <a:lstStyle/>
          <a:p>
            <a:pPr algn="ctr"/>
            <a:r>
              <a:rPr lang="en-US" dirty="0"/>
              <a:t>Positive Parental Alliance Demonstration: </a:t>
            </a:r>
          </a:p>
          <a:p>
            <a:pPr algn="ctr"/>
            <a:r>
              <a:rPr lang="en-US" sz="1800" b="0" dirty="0"/>
              <a:t>Child joins family</a:t>
            </a:r>
          </a:p>
        </p:txBody>
      </p:sp>
      <p:sp>
        <p:nvSpPr>
          <p:cNvPr id="4" name="Flowchart: Connector 3">
            <a:extLst>
              <a:ext uri="{FF2B5EF4-FFF2-40B4-BE49-F238E27FC236}">
                <a16:creationId xmlns:a16="http://schemas.microsoft.com/office/drawing/2014/main" id="{3F37E604-9CDE-45B4-ABE0-8B62FF493A8C}"/>
              </a:ext>
            </a:extLst>
          </p:cNvPr>
          <p:cNvSpPr/>
          <p:nvPr/>
        </p:nvSpPr>
        <p:spPr>
          <a:xfrm>
            <a:off x="1314450" y="1834856"/>
            <a:ext cx="857250" cy="742950"/>
          </a:xfrm>
          <a:prstGeom prst="flowChartConnector">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r>
              <a:rPr lang="en-US" sz="1350" dirty="0">
                <a:solidFill>
                  <a:prstClr val="white"/>
                </a:solidFill>
                <a:latin typeface="Calibri"/>
              </a:rPr>
              <a:t>Parent</a:t>
            </a:r>
          </a:p>
        </p:txBody>
      </p:sp>
      <p:sp>
        <p:nvSpPr>
          <p:cNvPr id="5" name="Flowchart: Connector 4">
            <a:extLst>
              <a:ext uri="{FF2B5EF4-FFF2-40B4-BE49-F238E27FC236}">
                <a16:creationId xmlns:a16="http://schemas.microsoft.com/office/drawing/2014/main" id="{78C4C22A-87BB-4669-BCEA-976D5AE250B3}"/>
              </a:ext>
            </a:extLst>
          </p:cNvPr>
          <p:cNvSpPr/>
          <p:nvPr/>
        </p:nvSpPr>
        <p:spPr>
          <a:xfrm>
            <a:off x="1314450" y="2958107"/>
            <a:ext cx="857250" cy="742950"/>
          </a:xfrm>
          <a:prstGeom prst="flowChartConnector">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r>
              <a:rPr lang="en-US" sz="1350" dirty="0">
                <a:solidFill>
                  <a:prstClr val="white"/>
                </a:solidFill>
                <a:latin typeface="Calibri"/>
              </a:rPr>
              <a:t>Parent</a:t>
            </a:r>
          </a:p>
        </p:txBody>
      </p:sp>
      <p:sp>
        <p:nvSpPr>
          <p:cNvPr id="6" name="Flowchart: Connector 5">
            <a:extLst>
              <a:ext uri="{FF2B5EF4-FFF2-40B4-BE49-F238E27FC236}">
                <a16:creationId xmlns:a16="http://schemas.microsoft.com/office/drawing/2014/main" id="{C89BE6DA-C52D-4347-AA57-2380626DA739}"/>
              </a:ext>
            </a:extLst>
          </p:cNvPr>
          <p:cNvSpPr/>
          <p:nvPr/>
        </p:nvSpPr>
        <p:spPr>
          <a:xfrm>
            <a:off x="2628900" y="2419350"/>
            <a:ext cx="742950" cy="664367"/>
          </a:xfrm>
          <a:prstGeom prst="flowChartConnec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r>
              <a:rPr lang="en-US" sz="1350" dirty="0">
                <a:solidFill>
                  <a:prstClr val="white"/>
                </a:solidFill>
                <a:latin typeface="Calibri"/>
              </a:rPr>
              <a:t>Child</a:t>
            </a:r>
          </a:p>
        </p:txBody>
      </p:sp>
    </p:spTree>
    <p:custDataLst>
      <p:tags r:id="rId1"/>
    </p:custDataLst>
    <p:extLst>
      <p:ext uri="{BB962C8B-B14F-4D97-AF65-F5344CB8AC3E}">
        <p14:creationId xmlns:p14="http://schemas.microsoft.com/office/powerpoint/2010/main" val="2293442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07EBC1-81C9-419A-A0D2-388DB48F487D}"/>
              </a:ext>
            </a:extLst>
          </p:cNvPr>
          <p:cNvSpPr>
            <a:spLocks noGrp="1"/>
          </p:cNvSpPr>
          <p:nvPr>
            <p:ph type="body" idx="13"/>
          </p:nvPr>
        </p:nvSpPr>
        <p:spPr/>
        <p:txBody>
          <a:bodyPr/>
          <a:lstStyle/>
          <a:p>
            <a:pPr algn="ctr"/>
            <a:r>
              <a:rPr lang="en-US" dirty="0"/>
              <a:t>Cycle of Need</a:t>
            </a:r>
          </a:p>
        </p:txBody>
      </p:sp>
      <p:graphicFrame>
        <p:nvGraphicFramePr>
          <p:cNvPr id="4" name="Diagram 3">
            <a:extLst>
              <a:ext uri="{FF2B5EF4-FFF2-40B4-BE49-F238E27FC236}">
                <a16:creationId xmlns:a16="http://schemas.microsoft.com/office/drawing/2014/main" id="{35747ACC-9B8F-4C41-8F03-74928F8F7FD7}"/>
              </a:ext>
            </a:extLst>
          </p:cNvPr>
          <p:cNvGraphicFramePr/>
          <p:nvPr>
            <p:extLst>
              <p:ext uri="{D42A27DB-BD31-4B8C-83A1-F6EECF244321}">
                <p14:modId xmlns:p14="http://schemas.microsoft.com/office/powerpoint/2010/main" val="515711855"/>
              </p:ext>
            </p:extLst>
          </p:nvPr>
        </p:nvGraphicFramePr>
        <p:xfrm>
          <a:off x="838200" y="819150"/>
          <a:ext cx="51816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27396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1D98FD-5383-473B-8E4E-6B48DB165CA1}"/>
              </a:ext>
            </a:extLst>
          </p:cNvPr>
          <p:cNvSpPr>
            <a:spLocks noGrp="1"/>
          </p:cNvSpPr>
          <p:nvPr>
            <p:ph type="body" idx="1"/>
          </p:nvPr>
        </p:nvSpPr>
        <p:spPr>
          <a:xfrm>
            <a:off x="533400" y="1276350"/>
            <a:ext cx="5287925" cy="2819399"/>
          </a:xfrm>
        </p:spPr>
        <p:txBody>
          <a:bodyPr/>
          <a:lstStyle/>
          <a:p>
            <a:pPr lvl="1">
              <a:spcAft>
                <a:spcPts val="675"/>
              </a:spcAft>
            </a:pPr>
            <a:endParaRPr lang="en-US" altLang="en-US" sz="1350" b="1" dirty="0">
              <a:solidFill>
                <a:schemeClr val="tx1"/>
              </a:solidFill>
            </a:endParaRPr>
          </a:p>
        </p:txBody>
      </p:sp>
      <p:sp>
        <p:nvSpPr>
          <p:cNvPr id="3" name="Text Placeholder 2">
            <a:extLst>
              <a:ext uri="{FF2B5EF4-FFF2-40B4-BE49-F238E27FC236}">
                <a16:creationId xmlns:a16="http://schemas.microsoft.com/office/drawing/2014/main" id="{4C5D5697-970D-4A53-9248-F7ED99B665FA}"/>
              </a:ext>
            </a:extLst>
          </p:cNvPr>
          <p:cNvSpPr>
            <a:spLocks noGrp="1"/>
          </p:cNvSpPr>
          <p:nvPr>
            <p:ph type="body" idx="13"/>
          </p:nvPr>
        </p:nvSpPr>
        <p:spPr>
          <a:xfrm>
            <a:off x="114300" y="438153"/>
            <a:ext cx="6515100" cy="838195"/>
          </a:xfrm>
        </p:spPr>
        <p:txBody>
          <a:bodyPr/>
          <a:lstStyle/>
          <a:p>
            <a:pPr algn="ctr"/>
            <a:r>
              <a:rPr lang="en-US" dirty="0"/>
              <a:t>Positive Parental Alliance:</a:t>
            </a:r>
          </a:p>
          <a:p>
            <a:pPr algn="ctr"/>
            <a:r>
              <a:rPr lang="en-US" sz="1800" b="0" dirty="0"/>
              <a:t>Child becomes aware of parental alliance</a:t>
            </a:r>
          </a:p>
        </p:txBody>
      </p:sp>
      <p:sp>
        <p:nvSpPr>
          <p:cNvPr id="4" name="Flowchart: Connector 3">
            <a:extLst>
              <a:ext uri="{FF2B5EF4-FFF2-40B4-BE49-F238E27FC236}">
                <a16:creationId xmlns:a16="http://schemas.microsoft.com/office/drawing/2014/main" id="{3F37E604-9CDE-45B4-ABE0-8B62FF493A8C}"/>
              </a:ext>
            </a:extLst>
          </p:cNvPr>
          <p:cNvSpPr/>
          <p:nvPr/>
        </p:nvSpPr>
        <p:spPr>
          <a:xfrm>
            <a:off x="1284222" y="2003822"/>
            <a:ext cx="857250" cy="742950"/>
          </a:xfrm>
          <a:prstGeom prst="flowChartConnector">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r>
              <a:rPr lang="en-US" sz="1350" dirty="0">
                <a:solidFill>
                  <a:prstClr val="white"/>
                </a:solidFill>
                <a:latin typeface="Calibri"/>
              </a:rPr>
              <a:t>Parent</a:t>
            </a:r>
          </a:p>
        </p:txBody>
      </p:sp>
      <p:sp>
        <p:nvSpPr>
          <p:cNvPr id="5" name="Flowchart: Connector 4">
            <a:extLst>
              <a:ext uri="{FF2B5EF4-FFF2-40B4-BE49-F238E27FC236}">
                <a16:creationId xmlns:a16="http://schemas.microsoft.com/office/drawing/2014/main" id="{78C4C22A-87BB-4669-BCEA-976D5AE250B3}"/>
              </a:ext>
            </a:extLst>
          </p:cNvPr>
          <p:cNvSpPr/>
          <p:nvPr/>
        </p:nvSpPr>
        <p:spPr>
          <a:xfrm>
            <a:off x="1314450" y="2846783"/>
            <a:ext cx="857250" cy="742950"/>
          </a:xfrm>
          <a:prstGeom prst="flowChartConnector">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r>
              <a:rPr lang="en-US" sz="1350" dirty="0">
                <a:solidFill>
                  <a:prstClr val="white"/>
                </a:solidFill>
                <a:latin typeface="Calibri"/>
              </a:rPr>
              <a:t>Parent</a:t>
            </a:r>
          </a:p>
        </p:txBody>
      </p:sp>
      <p:sp>
        <p:nvSpPr>
          <p:cNvPr id="6" name="Flowchart: Connector 5">
            <a:extLst>
              <a:ext uri="{FF2B5EF4-FFF2-40B4-BE49-F238E27FC236}">
                <a16:creationId xmlns:a16="http://schemas.microsoft.com/office/drawing/2014/main" id="{C89BE6DA-C52D-4347-AA57-2380626DA739}"/>
              </a:ext>
            </a:extLst>
          </p:cNvPr>
          <p:cNvSpPr/>
          <p:nvPr/>
        </p:nvSpPr>
        <p:spPr>
          <a:xfrm>
            <a:off x="2675423" y="2353865"/>
            <a:ext cx="742950" cy="664367"/>
          </a:xfrm>
          <a:prstGeom prst="flowChartConnec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r>
              <a:rPr lang="en-US" sz="1350" dirty="0">
                <a:solidFill>
                  <a:prstClr val="white"/>
                </a:solidFill>
                <a:latin typeface="Calibri"/>
              </a:rPr>
              <a:t>Child</a:t>
            </a:r>
          </a:p>
        </p:txBody>
      </p:sp>
    </p:spTree>
    <p:custDataLst>
      <p:tags r:id="rId1"/>
    </p:custDataLst>
    <p:extLst>
      <p:ext uri="{BB962C8B-B14F-4D97-AF65-F5344CB8AC3E}">
        <p14:creationId xmlns:p14="http://schemas.microsoft.com/office/powerpoint/2010/main" val="21666124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1D98FD-5383-473B-8E4E-6B48DB165CA1}"/>
              </a:ext>
            </a:extLst>
          </p:cNvPr>
          <p:cNvSpPr>
            <a:spLocks noGrp="1"/>
          </p:cNvSpPr>
          <p:nvPr>
            <p:ph type="body" idx="1"/>
          </p:nvPr>
        </p:nvSpPr>
        <p:spPr>
          <a:xfrm>
            <a:off x="935000" y="1566268"/>
            <a:ext cx="4886325" cy="2605682"/>
          </a:xfrm>
        </p:spPr>
        <p:txBody>
          <a:bodyPr/>
          <a:lstStyle/>
          <a:p>
            <a:pPr lvl="1">
              <a:spcAft>
                <a:spcPts val="675"/>
              </a:spcAft>
            </a:pPr>
            <a:endParaRPr lang="en-US" altLang="en-US" sz="1350" b="1" dirty="0">
              <a:solidFill>
                <a:schemeClr val="tx1"/>
              </a:solidFill>
            </a:endParaRPr>
          </a:p>
        </p:txBody>
      </p:sp>
      <p:sp>
        <p:nvSpPr>
          <p:cNvPr id="3" name="Text Placeholder 2">
            <a:extLst>
              <a:ext uri="{FF2B5EF4-FFF2-40B4-BE49-F238E27FC236}">
                <a16:creationId xmlns:a16="http://schemas.microsoft.com/office/drawing/2014/main" id="{4C5D5697-970D-4A53-9248-F7ED99B665FA}"/>
              </a:ext>
            </a:extLst>
          </p:cNvPr>
          <p:cNvSpPr>
            <a:spLocks noGrp="1"/>
          </p:cNvSpPr>
          <p:nvPr>
            <p:ph type="body" idx="13"/>
          </p:nvPr>
        </p:nvSpPr>
        <p:spPr>
          <a:xfrm>
            <a:off x="171450" y="457612"/>
            <a:ext cx="6515100" cy="777769"/>
          </a:xfrm>
          <a:ln>
            <a:noFill/>
          </a:ln>
        </p:spPr>
        <p:txBody>
          <a:bodyPr/>
          <a:lstStyle/>
          <a:p>
            <a:pPr algn="ctr"/>
            <a:r>
              <a:rPr lang="en-US" dirty="0"/>
              <a:t>Positive Parental Alliance Demonstration:</a:t>
            </a:r>
          </a:p>
          <a:p>
            <a:pPr algn="ctr"/>
            <a:r>
              <a:rPr lang="en-US" sz="1800" b="0" dirty="0"/>
              <a:t>Child in the middle </a:t>
            </a:r>
          </a:p>
          <a:p>
            <a:endParaRPr lang="en-US" dirty="0"/>
          </a:p>
        </p:txBody>
      </p:sp>
      <p:sp>
        <p:nvSpPr>
          <p:cNvPr id="4" name="Flowchart: Connector 3">
            <a:extLst>
              <a:ext uri="{FF2B5EF4-FFF2-40B4-BE49-F238E27FC236}">
                <a16:creationId xmlns:a16="http://schemas.microsoft.com/office/drawing/2014/main" id="{3F37E604-9CDE-45B4-ABE0-8B62FF493A8C}"/>
              </a:ext>
            </a:extLst>
          </p:cNvPr>
          <p:cNvSpPr/>
          <p:nvPr/>
        </p:nvSpPr>
        <p:spPr>
          <a:xfrm>
            <a:off x="1242186" y="1920480"/>
            <a:ext cx="857250" cy="742950"/>
          </a:xfrm>
          <a:prstGeom prst="flowChartConnector">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r>
              <a:rPr lang="en-US" sz="1350" b="1" dirty="0">
                <a:solidFill>
                  <a:prstClr val="white"/>
                </a:solidFill>
                <a:latin typeface="Calibri"/>
              </a:rPr>
              <a:t>Parent</a:t>
            </a:r>
          </a:p>
        </p:txBody>
      </p:sp>
      <p:sp>
        <p:nvSpPr>
          <p:cNvPr id="5" name="Flowchart: Connector 4">
            <a:extLst>
              <a:ext uri="{FF2B5EF4-FFF2-40B4-BE49-F238E27FC236}">
                <a16:creationId xmlns:a16="http://schemas.microsoft.com/office/drawing/2014/main" id="{78C4C22A-87BB-4669-BCEA-976D5AE250B3}"/>
              </a:ext>
            </a:extLst>
          </p:cNvPr>
          <p:cNvSpPr/>
          <p:nvPr/>
        </p:nvSpPr>
        <p:spPr>
          <a:xfrm>
            <a:off x="1262259" y="3098113"/>
            <a:ext cx="857250" cy="742950"/>
          </a:xfrm>
          <a:prstGeom prst="flowChartConnector">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r>
              <a:rPr lang="en-US" sz="1350" b="1" dirty="0">
                <a:solidFill>
                  <a:prstClr val="white"/>
                </a:solidFill>
                <a:latin typeface="Calibri"/>
              </a:rPr>
              <a:t>Parent</a:t>
            </a:r>
          </a:p>
        </p:txBody>
      </p:sp>
      <p:sp>
        <p:nvSpPr>
          <p:cNvPr id="6" name="Flowchart: Connector 5">
            <a:extLst>
              <a:ext uri="{FF2B5EF4-FFF2-40B4-BE49-F238E27FC236}">
                <a16:creationId xmlns:a16="http://schemas.microsoft.com/office/drawing/2014/main" id="{C89BE6DA-C52D-4347-AA57-2380626DA739}"/>
              </a:ext>
            </a:extLst>
          </p:cNvPr>
          <p:cNvSpPr/>
          <p:nvPr/>
        </p:nvSpPr>
        <p:spPr>
          <a:xfrm>
            <a:off x="1629036" y="2548588"/>
            <a:ext cx="742950" cy="664367"/>
          </a:xfrm>
          <a:prstGeom prst="flowChartConnec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r>
              <a:rPr lang="en-US" sz="1350" b="1" dirty="0">
                <a:solidFill>
                  <a:prstClr val="white"/>
                </a:solidFill>
                <a:latin typeface="Calibri"/>
              </a:rPr>
              <a:t>Child</a:t>
            </a:r>
          </a:p>
        </p:txBody>
      </p:sp>
    </p:spTree>
    <p:custDataLst>
      <p:tags r:id="rId1"/>
    </p:custDataLst>
    <p:extLst>
      <p:ext uri="{BB962C8B-B14F-4D97-AF65-F5344CB8AC3E}">
        <p14:creationId xmlns:p14="http://schemas.microsoft.com/office/powerpoint/2010/main" val="1609575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a:extLst>
              <a:ext uri="{FF2B5EF4-FFF2-40B4-BE49-F238E27FC236}">
                <a16:creationId xmlns:a16="http://schemas.microsoft.com/office/drawing/2014/main" id="{02C68D9E-4B62-460A-BEF8-E7694C44561A}"/>
              </a:ext>
            </a:extLst>
          </p:cNvPr>
          <p:cNvSpPr>
            <a:spLocks noGrp="1" noChangeArrowheads="1"/>
          </p:cNvSpPr>
          <p:nvPr>
            <p:ph type="body" idx="1"/>
          </p:nvPr>
        </p:nvSpPr>
        <p:spPr/>
        <p:txBody>
          <a:bodyPr/>
          <a:lstStyle/>
          <a:p>
            <a:r>
              <a:rPr lang="en-US" altLang="en-US" sz="900" dirty="0"/>
              <a:t>Center for Development of Human Services, Institute for Community Health Promotion, SUNY Buffalo State acknowledges the State of New York’s and the Office of Children and Family Services’ royalty-free, non-exclusive and revocable license to reproduce, publish, distribute, or otherwise use any and all material herein for the limited purpose of training GPSII/MAPP Leaders and for as long as such materials and such training are deemed appropriate by NYS OCFS.</a:t>
            </a:r>
          </a:p>
          <a:p>
            <a:r>
              <a:rPr lang="en-US" altLang="en-US" sz="900" dirty="0"/>
              <a:t>The Children’s Alliance of Kansas (CAOK) is the current national owner of the copyrighted “toolbox” of MAPP programs. NYS Office of Children and Family Services (NYS OCFS)/Center for Development of Human Services (CDHS) has permission from CAOK to provide MAPP programs (GPSII/MAPP, Caring For Our Own, Deciding Together, Shared Parenting, Mini-MAPP, and Child Sexual Abuse) to certify leaders through leader certification workshops and directly to foster/adoptive parents in New York State.</a:t>
            </a:r>
          </a:p>
          <a:p>
            <a:r>
              <a:rPr lang="en-US" altLang="en-US" sz="900" dirty="0"/>
              <a:t>In order to better meet the needs of children and families in New York State, PS-MAPP was revised in 2004 and renamed GPSII/MAPP. Further revisions were made in 2005 after considering the feedback from MAPP Leaders throughout the state, and minor revisions and reformatting occurred in 2009. Significant revisions to the content and updating to reflect best practice and legal changes in New York State were made and approved by NYS OCFS in 2012 for this edition.</a:t>
            </a:r>
          </a:p>
          <a:p>
            <a:r>
              <a:rPr lang="en-US" altLang="en-US" sz="900" i="1" dirty="0"/>
              <a:t>© 2009 Children’s Alliance of Kansas. Revised with permission NYS OCFS.</a:t>
            </a:r>
          </a:p>
        </p:txBody>
      </p:sp>
      <p:sp>
        <p:nvSpPr>
          <p:cNvPr id="5" name="Text Placeholder 4">
            <a:extLst>
              <a:ext uri="{FF2B5EF4-FFF2-40B4-BE49-F238E27FC236}">
                <a16:creationId xmlns:a16="http://schemas.microsoft.com/office/drawing/2014/main" id="{43060B68-96C7-4474-A33E-5CA2C57C868E}"/>
              </a:ext>
            </a:extLst>
          </p:cNvPr>
          <p:cNvSpPr>
            <a:spLocks noGrp="1"/>
          </p:cNvSpPr>
          <p:nvPr>
            <p:ph type="body" idx="13"/>
          </p:nvPr>
        </p:nvSpPr>
        <p:spPr/>
        <p:txBody>
          <a:bodyPr/>
          <a:lstStyle/>
          <a:p>
            <a:r>
              <a:rPr lang="en-US" dirty="0"/>
              <a:t>License Rights to OCFS</a:t>
            </a: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1CB0B2-BA91-4873-BA87-C4B9D474A897}"/>
              </a:ext>
            </a:extLst>
          </p:cNvPr>
          <p:cNvSpPr>
            <a:spLocks noGrp="1"/>
          </p:cNvSpPr>
          <p:nvPr>
            <p:ph type="body" idx="1"/>
          </p:nvPr>
        </p:nvSpPr>
        <p:spPr>
          <a:xfrm>
            <a:off x="114300" y="742950"/>
            <a:ext cx="6515100" cy="3657603"/>
          </a:xfrm>
        </p:spPr>
        <p:txBody>
          <a:bodyPr/>
          <a:lstStyle/>
          <a:p>
            <a:r>
              <a:rPr lang="en-US" sz="3200" dirty="0">
                <a:solidFill>
                  <a:schemeClr val="tx2"/>
                </a:solidFill>
              </a:rPr>
              <a:t>A </a:t>
            </a:r>
            <a:r>
              <a:rPr lang="en-US" sz="3200" dirty="0">
                <a:solidFill>
                  <a:srgbClr val="0070C0"/>
                </a:solidFill>
              </a:rPr>
              <a:t>Positive Parental Alliance </a:t>
            </a:r>
            <a:r>
              <a:rPr lang="en-US" sz="3200" dirty="0">
                <a:solidFill>
                  <a:schemeClr val="tx2"/>
                </a:solidFill>
              </a:rPr>
              <a:t>is formed when all of the important adults in a child’s life are working together to meet the child’s needs</a:t>
            </a:r>
          </a:p>
        </p:txBody>
      </p:sp>
    </p:spTree>
    <p:extLst>
      <p:ext uri="{BB962C8B-B14F-4D97-AF65-F5344CB8AC3E}">
        <p14:creationId xmlns:p14="http://schemas.microsoft.com/office/powerpoint/2010/main" val="2425891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1D98FD-5383-473B-8E4E-6B48DB165CA1}"/>
              </a:ext>
            </a:extLst>
          </p:cNvPr>
          <p:cNvSpPr>
            <a:spLocks noGrp="1"/>
          </p:cNvSpPr>
          <p:nvPr>
            <p:ph type="body" idx="1"/>
          </p:nvPr>
        </p:nvSpPr>
        <p:spPr>
          <a:xfrm>
            <a:off x="533400" y="1418035"/>
            <a:ext cx="5287925" cy="2906315"/>
          </a:xfrm>
        </p:spPr>
        <p:txBody>
          <a:bodyPr/>
          <a:lstStyle/>
          <a:p>
            <a:pPr lvl="1">
              <a:spcAft>
                <a:spcPts val="675"/>
              </a:spcAft>
            </a:pPr>
            <a:endParaRPr lang="en-US" altLang="en-US" sz="1350" b="1" dirty="0">
              <a:solidFill>
                <a:schemeClr val="tx1"/>
              </a:solidFill>
            </a:endParaRPr>
          </a:p>
        </p:txBody>
      </p:sp>
      <p:sp>
        <p:nvSpPr>
          <p:cNvPr id="3" name="Text Placeholder 2">
            <a:extLst>
              <a:ext uri="{FF2B5EF4-FFF2-40B4-BE49-F238E27FC236}">
                <a16:creationId xmlns:a16="http://schemas.microsoft.com/office/drawing/2014/main" id="{4C5D5697-970D-4A53-9248-F7ED99B665FA}"/>
              </a:ext>
            </a:extLst>
          </p:cNvPr>
          <p:cNvSpPr>
            <a:spLocks noGrp="1"/>
          </p:cNvSpPr>
          <p:nvPr>
            <p:ph type="body" idx="13"/>
          </p:nvPr>
        </p:nvSpPr>
        <p:spPr/>
        <p:txBody>
          <a:bodyPr/>
          <a:lstStyle/>
          <a:p>
            <a:pPr algn="ctr"/>
            <a:r>
              <a:rPr lang="en-US" dirty="0"/>
              <a:t>Positive Parental Alliance Demonstration :</a:t>
            </a:r>
          </a:p>
          <a:p>
            <a:pPr algn="ctr"/>
            <a:r>
              <a:rPr lang="en-US" sz="1800" b="0" dirty="0"/>
              <a:t>Child back in original position</a:t>
            </a:r>
          </a:p>
        </p:txBody>
      </p:sp>
      <p:sp>
        <p:nvSpPr>
          <p:cNvPr id="4" name="Flowchart: Connector 3">
            <a:extLst>
              <a:ext uri="{FF2B5EF4-FFF2-40B4-BE49-F238E27FC236}">
                <a16:creationId xmlns:a16="http://schemas.microsoft.com/office/drawing/2014/main" id="{3F37E604-9CDE-45B4-ABE0-8B62FF493A8C}"/>
              </a:ext>
            </a:extLst>
          </p:cNvPr>
          <p:cNvSpPr/>
          <p:nvPr/>
        </p:nvSpPr>
        <p:spPr>
          <a:xfrm>
            <a:off x="1314450" y="1868091"/>
            <a:ext cx="857250" cy="742950"/>
          </a:xfrm>
          <a:prstGeom prst="flowChartConnector">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r>
              <a:rPr lang="en-US" sz="1350" dirty="0">
                <a:solidFill>
                  <a:prstClr val="white"/>
                </a:solidFill>
                <a:latin typeface="Calibri"/>
              </a:rPr>
              <a:t>Parent</a:t>
            </a:r>
          </a:p>
        </p:txBody>
      </p:sp>
      <p:sp>
        <p:nvSpPr>
          <p:cNvPr id="5" name="Flowchart: Connector 4">
            <a:extLst>
              <a:ext uri="{FF2B5EF4-FFF2-40B4-BE49-F238E27FC236}">
                <a16:creationId xmlns:a16="http://schemas.microsoft.com/office/drawing/2014/main" id="{78C4C22A-87BB-4669-BCEA-976D5AE250B3}"/>
              </a:ext>
            </a:extLst>
          </p:cNvPr>
          <p:cNvSpPr/>
          <p:nvPr/>
        </p:nvSpPr>
        <p:spPr>
          <a:xfrm>
            <a:off x="1314450" y="2971880"/>
            <a:ext cx="857250" cy="742950"/>
          </a:xfrm>
          <a:prstGeom prst="flowChartConnector">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r>
              <a:rPr lang="en-US" sz="1350" dirty="0">
                <a:solidFill>
                  <a:prstClr val="white"/>
                </a:solidFill>
                <a:latin typeface="Calibri"/>
              </a:rPr>
              <a:t>Parent</a:t>
            </a:r>
          </a:p>
        </p:txBody>
      </p:sp>
      <p:sp>
        <p:nvSpPr>
          <p:cNvPr id="6" name="Flowchart: Connector 5">
            <a:extLst>
              <a:ext uri="{FF2B5EF4-FFF2-40B4-BE49-F238E27FC236}">
                <a16:creationId xmlns:a16="http://schemas.microsoft.com/office/drawing/2014/main" id="{C89BE6DA-C52D-4347-AA57-2380626DA739}"/>
              </a:ext>
            </a:extLst>
          </p:cNvPr>
          <p:cNvSpPr/>
          <p:nvPr/>
        </p:nvSpPr>
        <p:spPr>
          <a:xfrm>
            <a:off x="2584597" y="2345170"/>
            <a:ext cx="742950" cy="664367"/>
          </a:xfrm>
          <a:prstGeom prst="flowChartConnec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r>
              <a:rPr lang="en-US" sz="1350" dirty="0">
                <a:solidFill>
                  <a:prstClr val="white"/>
                </a:solidFill>
                <a:latin typeface="Calibri"/>
              </a:rPr>
              <a:t>Child</a:t>
            </a:r>
          </a:p>
        </p:txBody>
      </p:sp>
    </p:spTree>
    <p:custDataLst>
      <p:tags r:id="rId1"/>
    </p:custDataLst>
    <p:extLst>
      <p:ext uri="{BB962C8B-B14F-4D97-AF65-F5344CB8AC3E}">
        <p14:creationId xmlns:p14="http://schemas.microsoft.com/office/powerpoint/2010/main" val="10832762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C5D5697-970D-4A53-9248-F7ED99B665FA}"/>
              </a:ext>
            </a:extLst>
          </p:cNvPr>
          <p:cNvSpPr>
            <a:spLocks noGrp="1"/>
          </p:cNvSpPr>
          <p:nvPr>
            <p:ph type="body" idx="13"/>
          </p:nvPr>
        </p:nvSpPr>
        <p:spPr>
          <a:xfrm>
            <a:off x="114300" y="438153"/>
            <a:ext cx="6515100" cy="838197"/>
          </a:xfrm>
        </p:spPr>
        <p:txBody>
          <a:bodyPr/>
          <a:lstStyle/>
          <a:p>
            <a:pPr algn="ctr"/>
            <a:r>
              <a:rPr lang="en-US" dirty="0"/>
              <a:t>Positive Parental Alliance Demonstration: </a:t>
            </a:r>
          </a:p>
          <a:p>
            <a:pPr algn="ctr"/>
            <a:r>
              <a:rPr lang="en-US" sz="1800" b="0" dirty="0"/>
              <a:t>Parents in conflict </a:t>
            </a:r>
          </a:p>
        </p:txBody>
      </p:sp>
      <p:sp>
        <p:nvSpPr>
          <p:cNvPr id="4" name="Flowchart: Connector 3">
            <a:extLst>
              <a:ext uri="{FF2B5EF4-FFF2-40B4-BE49-F238E27FC236}">
                <a16:creationId xmlns:a16="http://schemas.microsoft.com/office/drawing/2014/main" id="{3F37E604-9CDE-45B4-ABE0-8B62FF493A8C}"/>
              </a:ext>
            </a:extLst>
          </p:cNvPr>
          <p:cNvSpPr/>
          <p:nvPr/>
        </p:nvSpPr>
        <p:spPr>
          <a:xfrm>
            <a:off x="1252610" y="1504950"/>
            <a:ext cx="857250" cy="742950"/>
          </a:xfrm>
          <a:prstGeom prst="flowChartConnector">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r>
              <a:rPr lang="en-US" sz="1350" b="1" dirty="0">
                <a:solidFill>
                  <a:prstClr val="white"/>
                </a:solidFill>
                <a:latin typeface="Calibri"/>
              </a:rPr>
              <a:t>Parent</a:t>
            </a:r>
          </a:p>
        </p:txBody>
      </p:sp>
      <p:sp>
        <p:nvSpPr>
          <p:cNvPr id="5" name="Flowchart: Connector 4">
            <a:extLst>
              <a:ext uri="{FF2B5EF4-FFF2-40B4-BE49-F238E27FC236}">
                <a16:creationId xmlns:a16="http://schemas.microsoft.com/office/drawing/2014/main" id="{78C4C22A-87BB-4669-BCEA-976D5AE250B3}"/>
              </a:ext>
            </a:extLst>
          </p:cNvPr>
          <p:cNvSpPr/>
          <p:nvPr/>
        </p:nvSpPr>
        <p:spPr>
          <a:xfrm>
            <a:off x="1252610" y="3715577"/>
            <a:ext cx="857250" cy="742950"/>
          </a:xfrm>
          <a:prstGeom prst="flowChartConnector">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r>
              <a:rPr lang="en-US" sz="1350" b="1" dirty="0">
                <a:solidFill>
                  <a:prstClr val="white"/>
                </a:solidFill>
                <a:latin typeface="Calibri"/>
              </a:rPr>
              <a:t>Parent</a:t>
            </a:r>
          </a:p>
        </p:txBody>
      </p:sp>
      <p:sp>
        <p:nvSpPr>
          <p:cNvPr id="6" name="Flowchart: Connector 5">
            <a:extLst>
              <a:ext uri="{FF2B5EF4-FFF2-40B4-BE49-F238E27FC236}">
                <a16:creationId xmlns:a16="http://schemas.microsoft.com/office/drawing/2014/main" id="{C89BE6DA-C52D-4347-AA57-2380626DA739}"/>
              </a:ext>
            </a:extLst>
          </p:cNvPr>
          <p:cNvSpPr/>
          <p:nvPr/>
        </p:nvSpPr>
        <p:spPr>
          <a:xfrm>
            <a:off x="2941982" y="2462806"/>
            <a:ext cx="742950" cy="664367"/>
          </a:xfrm>
          <a:prstGeom prst="flowChartConnec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r>
              <a:rPr lang="en-US" sz="1350" b="1" dirty="0">
                <a:solidFill>
                  <a:prstClr val="white"/>
                </a:solidFill>
                <a:latin typeface="Calibri"/>
              </a:rPr>
              <a:t>Child</a:t>
            </a:r>
          </a:p>
        </p:txBody>
      </p:sp>
    </p:spTree>
    <p:custDataLst>
      <p:tags r:id="rId1"/>
    </p:custDataLst>
    <p:extLst>
      <p:ext uri="{BB962C8B-B14F-4D97-AF65-F5344CB8AC3E}">
        <p14:creationId xmlns:p14="http://schemas.microsoft.com/office/powerpoint/2010/main" val="6563521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C5D5697-970D-4A53-9248-F7ED99B665FA}"/>
              </a:ext>
            </a:extLst>
          </p:cNvPr>
          <p:cNvSpPr>
            <a:spLocks noGrp="1"/>
          </p:cNvSpPr>
          <p:nvPr>
            <p:ph type="body" idx="13"/>
          </p:nvPr>
        </p:nvSpPr>
        <p:spPr>
          <a:xfrm>
            <a:off x="114300" y="438153"/>
            <a:ext cx="6515100" cy="750434"/>
          </a:xfrm>
        </p:spPr>
        <p:txBody>
          <a:bodyPr/>
          <a:lstStyle/>
          <a:p>
            <a:pPr algn="ctr"/>
            <a:r>
              <a:rPr lang="en-US" dirty="0"/>
              <a:t>Positive Parental Alliance Demonstration :</a:t>
            </a:r>
          </a:p>
          <a:p>
            <a:pPr algn="ctr"/>
            <a:r>
              <a:rPr lang="en-US" sz="1800" b="0" dirty="0"/>
              <a:t>Child sides with one parent…</a:t>
            </a:r>
          </a:p>
        </p:txBody>
      </p:sp>
      <p:sp>
        <p:nvSpPr>
          <p:cNvPr id="4" name="Flowchart: Connector 3">
            <a:extLst>
              <a:ext uri="{FF2B5EF4-FFF2-40B4-BE49-F238E27FC236}">
                <a16:creationId xmlns:a16="http://schemas.microsoft.com/office/drawing/2014/main" id="{3F37E604-9CDE-45B4-ABE0-8B62FF493A8C}"/>
              </a:ext>
            </a:extLst>
          </p:cNvPr>
          <p:cNvSpPr/>
          <p:nvPr/>
        </p:nvSpPr>
        <p:spPr>
          <a:xfrm>
            <a:off x="1314450" y="1447803"/>
            <a:ext cx="857250" cy="742950"/>
          </a:xfrm>
          <a:prstGeom prst="flowChartConnector">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r>
              <a:rPr lang="en-US" sz="1350" b="1" dirty="0">
                <a:solidFill>
                  <a:prstClr val="white"/>
                </a:solidFill>
                <a:latin typeface="Calibri"/>
              </a:rPr>
              <a:t>Parent</a:t>
            </a:r>
          </a:p>
        </p:txBody>
      </p:sp>
      <p:sp>
        <p:nvSpPr>
          <p:cNvPr id="5" name="Flowchart: Connector 4">
            <a:extLst>
              <a:ext uri="{FF2B5EF4-FFF2-40B4-BE49-F238E27FC236}">
                <a16:creationId xmlns:a16="http://schemas.microsoft.com/office/drawing/2014/main" id="{78C4C22A-87BB-4669-BCEA-976D5AE250B3}"/>
              </a:ext>
            </a:extLst>
          </p:cNvPr>
          <p:cNvSpPr/>
          <p:nvPr/>
        </p:nvSpPr>
        <p:spPr>
          <a:xfrm>
            <a:off x="1314450" y="3458766"/>
            <a:ext cx="857250" cy="742950"/>
          </a:xfrm>
          <a:prstGeom prst="flowChartConnector">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r>
              <a:rPr lang="en-US" sz="1350" b="1" dirty="0">
                <a:solidFill>
                  <a:prstClr val="white"/>
                </a:solidFill>
                <a:latin typeface="Calibri"/>
              </a:rPr>
              <a:t>Parent</a:t>
            </a:r>
          </a:p>
        </p:txBody>
      </p:sp>
      <p:sp>
        <p:nvSpPr>
          <p:cNvPr id="6" name="Flowchart: Connector 5">
            <a:extLst>
              <a:ext uri="{FF2B5EF4-FFF2-40B4-BE49-F238E27FC236}">
                <a16:creationId xmlns:a16="http://schemas.microsoft.com/office/drawing/2014/main" id="{C89BE6DA-C52D-4347-AA57-2380626DA739}"/>
              </a:ext>
            </a:extLst>
          </p:cNvPr>
          <p:cNvSpPr/>
          <p:nvPr/>
        </p:nvSpPr>
        <p:spPr>
          <a:xfrm>
            <a:off x="2171700" y="1789509"/>
            <a:ext cx="762000" cy="660460"/>
          </a:xfrm>
          <a:prstGeom prst="flowChartConnec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r>
              <a:rPr lang="en-US" sz="1350" b="1" dirty="0">
                <a:solidFill>
                  <a:prstClr val="white"/>
                </a:solidFill>
                <a:latin typeface="Calibri"/>
              </a:rPr>
              <a:t>Child</a:t>
            </a:r>
          </a:p>
        </p:txBody>
      </p:sp>
    </p:spTree>
    <p:custDataLst>
      <p:tags r:id="rId1"/>
    </p:custDataLst>
    <p:extLst>
      <p:ext uri="{BB962C8B-B14F-4D97-AF65-F5344CB8AC3E}">
        <p14:creationId xmlns:p14="http://schemas.microsoft.com/office/powerpoint/2010/main" val="42120805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C5D5697-970D-4A53-9248-F7ED99B665FA}"/>
              </a:ext>
            </a:extLst>
          </p:cNvPr>
          <p:cNvSpPr>
            <a:spLocks noGrp="1"/>
          </p:cNvSpPr>
          <p:nvPr>
            <p:ph type="body" idx="13"/>
          </p:nvPr>
        </p:nvSpPr>
        <p:spPr/>
        <p:txBody>
          <a:bodyPr/>
          <a:lstStyle/>
          <a:p>
            <a:pPr algn="ctr"/>
            <a:r>
              <a:rPr lang="en-US" dirty="0"/>
              <a:t>Positive Parental Alliance Demonstration :</a:t>
            </a:r>
          </a:p>
          <a:p>
            <a:pPr algn="ctr"/>
            <a:r>
              <a:rPr lang="en-US" sz="1800" b="0" dirty="0"/>
              <a:t>Child sides with the other parent…</a:t>
            </a:r>
          </a:p>
        </p:txBody>
      </p:sp>
      <p:sp>
        <p:nvSpPr>
          <p:cNvPr id="4" name="Flowchart: Connector 3">
            <a:extLst>
              <a:ext uri="{FF2B5EF4-FFF2-40B4-BE49-F238E27FC236}">
                <a16:creationId xmlns:a16="http://schemas.microsoft.com/office/drawing/2014/main" id="{3F37E604-9CDE-45B4-ABE0-8B62FF493A8C}"/>
              </a:ext>
            </a:extLst>
          </p:cNvPr>
          <p:cNvSpPr/>
          <p:nvPr/>
        </p:nvSpPr>
        <p:spPr>
          <a:xfrm>
            <a:off x="1314450" y="1418034"/>
            <a:ext cx="857250" cy="742950"/>
          </a:xfrm>
          <a:prstGeom prst="flowChartConnector">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r>
              <a:rPr lang="en-US" sz="1350" b="1" dirty="0">
                <a:solidFill>
                  <a:prstClr val="white"/>
                </a:solidFill>
                <a:latin typeface="Calibri"/>
              </a:rPr>
              <a:t>Parent</a:t>
            </a:r>
          </a:p>
        </p:txBody>
      </p:sp>
      <p:sp>
        <p:nvSpPr>
          <p:cNvPr id="5" name="Flowchart: Connector 4">
            <a:extLst>
              <a:ext uri="{FF2B5EF4-FFF2-40B4-BE49-F238E27FC236}">
                <a16:creationId xmlns:a16="http://schemas.microsoft.com/office/drawing/2014/main" id="{78C4C22A-87BB-4669-BCEA-976D5AE250B3}"/>
              </a:ext>
            </a:extLst>
          </p:cNvPr>
          <p:cNvSpPr/>
          <p:nvPr/>
        </p:nvSpPr>
        <p:spPr>
          <a:xfrm>
            <a:off x="1314450" y="3428997"/>
            <a:ext cx="857250" cy="742950"/>
          </a:xfrm>
          <a:prstGeom prst="flowChartConnector">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r>
              <a:rPr lang="en-US" sz="1350" b="1" dirty="0">
                <a:solidFill>
                  <a:prstClr val="white"/>
                </a:solidFill>
                <a:latin typeface="Calibri"/>
              </a:rPr>
              <a:t>Parent</a:t>
            </a:r>
          </a:p>
        </p:txBody>
      </p:sp>
      <p:sp>
        <p:nvSpPr>
          <p:cNvPr id="6" name="Flowchart: Connector 5">
            <a:extLst>
              <a:ext uri="{FF2B5EF4-FFF2-40B4-BE49-F238E27FC236}">
                <a16:creationId xmlns:a16="http://schemas.microsoft.com/office/drawing/2014/main" id="{C89BE6DA-C52D-4347-AA57-2380626DA739}"/>
              </a:ext>
            </a:extLst>
          </p:cNvPr>
          <p:cNvSpPr/>
          <p:nvPr/>
        </p:nvSpPr>
        <p:spPr>
          <a:xfrm>
            <a:off x="2209800" y="3181350"/>
            <a:ext cx="788505" cy="696516"/>
          </a:xfrm>
          <a:prstGeom prst="flowChartConnec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r>
              <a:rPr lang="en-US" sz="1350" b="1" dirty="0">
                <a:solidFill>
                  <a:prstClr val="white"/>
                </a:solidFill>
                <a:latin typeface="Calibri"/>
              </a:rPr>
              <a:t>Child</a:t>
            </a:r>
          </a:p>
        </p:txBody>
      </p:sp>
    </p:spTree>
    <p:custDataLst>
      <p:tags r:id="rId1"/>
    </p:custDataLst>
    <p:extLst>
      <p:ext uri="{BB962C8B-B14F-4D97-AF65-F5344CB8AC3E}">
        <p14:creationId xmlns:p14="http://schemas.microsoft.com/office/powerpoint/2010/main" val="16010036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C5D5697-970D-4A53-9248-F7ED99B665FA}"/>
              </a:ext>
            </a:extLst>
          </p:cNvPr>
          <p:cNvSpPr>
            <a:spLocks noGrp="1"/>
          </p:cNvSpPr>
          <p:nvPr>
            <p:ph type="body" idx="13"/>
          </p:nvPr>
        </p:nvSpPr>
        <p:spPr>
          <a:xfrm>
            <a:off x="171450" y="465963"/>
            <a:ext cx="6515100" cy="1017422"/>
          </a:xfrm>
        </p:spPr>
        <p:txBody>
          <a:bodyPr/>
          <a:lstStyle/>
          <a:p>
            <a:pPr algn="ctr"/>
            <a:r>
              <a:rPr lang="en-US" dirty="0"/>
              <a:t>Positive Parental Alliance Demonstration :</a:t>
            </a:r>
          </a:p>
          <a:p>
            <a:pPr algn="ctr"/>
            <a:r>
              <a:rPr lang="en-US" sz="1800" b="0" dirty="0"/>
              <a:t>Caseworker</a:t>
            </a:r>
          </a:p>
        </p:txBody>
      </p:sp>
      <p:sp>
        <p:nvSpPr>
          <p:cNvPr id="4" name="Flowchart: Connector 3">
            <a:extLst>
              <a:ext uri="{FF2B5EF4-FFF2-40B4-BE49-F238E27FC236}">
                <a16:creationId xmlns:a16="http://schemas.microsoft.com/office/drawing/2014/main" id="{3F37E604-9CDE-45B4-ABE0-8B62FF493A8C}"/>
              </a:ext>
            </a:extLst>
          </p:cNvPr>
          <p:cNvSpPr/>
          <p:nvPr/>
        </p:nvSpPr>
        <p:spPr>
          <a:xfrm>
            <a:off x="1316774" y="1773477"/>
            <a:ext cx="857250" cy="742950"/>
          </a:xfrm>
          <a:prstGeom prst="flowChartConnector">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r>
              <a:rPr lang="en-US" sz="1350" b="1" dirty="0">
                <a:solidFill>
                  <a:prstClr val="white"/>
                </a:solidFill>
                <a:latin typeface="Calibri"/>
              </a:rPr>
              <a:t>Parent</a:t>
            </a:r>
          </a:p>
        </p:txBody>
      </p:sp>
      <p:sp>
        <p:nvSpPr>
          <p:cNvPr id="5" name="Flowchart: Connector 4">
            <a:extLst>
              <a:ext uri="{FF2B5EF4-FFF2-40B4-BE49-F238E27FC236}">
                <a16:creationId xmlns:a16="http://schemas.microsoft.com/office/drawing/2014/main" id="{78C4C22A-87BB-4669-BCEA-976D5AE250B3}"/>
              </a:ext>
            </a:extLst>
          </p:cNvPr>
          <p:cNvSpPr/>
          <p:nvPr/>
        </p:nvSpPr>
        <p:spPr>
          <a:xfrm>
            <a:off x="1316774" y="3241517"/>
            <a:ext cx="857250" cy="742950"/>
          </a:xfrm>
          <a:prstGeom prst="flowChartConnector">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r>
              <a:rPr lang="en-US" sz="1350" b="1" dirty="0">
                <a:solidFill>
                  <a:prstClr val="white"/>
                </a:solidFill>
                <a:latin typeface="Calibri"/>
              </a:rPr>
              <a:t>Parent</a:t>
            </a:r>
          </a:p>
        </p:txBody>
      </p:sp>
      <p:sp>
        <p:nvSpPr>
          <p:cNvPr id="6" name="Flowchart: Connector 5">
            <a:extLst>
              <a:ext uri="{FF2B5EF4-FFF2-40B4-BE49-F238E27FC236}">
                <a16:creationId xmlns:a16="http://schemas.microsoft.com/office/drawing/2014/main" id="{C89BE6DA-C52D-4347-AA57-2380626DA739}"/>
              </a:ext>
            </a:extLst>
          </p:cNvPr>
          <p:cNvSpPr/>
          <p:nvPr/>
        </p:nvSpPr>
        <p:spPr>
          <a:xfrm>
            <a:off x="3912616" y="2516428"/>
            <a:ext cx="796112" cy="719690"/>
          </a:xfrm>
          <a:prstGeom prst="flowChartConnec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r>
              <a:rPr lang="en-US" sz="1350" b="1" dirty="0">
                <a:solidFill>
                  <a:prstClr val="white"/>
                </a:solidFill>
                <a:latin typeface="Calibri"/>
              </a:rPr>
              <a:t>Child</a:t>
            </a:r>
          </a:p>
        </p:txBody>
      </p:sp>
      <p:sp>
        <p:nvSpPr>
          <p:cNvPr id="7" name="Flowchart: Connector 6">
            <a:extLst>
              <a:ext uri="{FF2B5EF4-FFF2-40B4-BE49-F238E27FC236}">
                <a16:creationId xmlns:a16="http://schemas.microsoft.com/office/drawing/2014/main" id="{68598798-35A0-43E0-AA15-EBCEE14D7B4A}"/>
              </a:ext>
            </a:extLst>
          </p:cNvPr>
          <p:cNvSpPr/>
          <p:nvPr/>
        </p:nvSpPr>
        <p:spPr>
          <a:xfrm>
            <a:off x="2775763" y="2529742"/>
            <a:ext cx="796112" cy="742949"/>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endParaRPr lang="en-US" sz="1100" b="1" dirty="0">
              <a:solidFill>
                <a:prstClr val="white"/>
              </a:solidFill>
              <a:latin typeface="Calibri"/>
            </a:endParaRPr>
          </a:p>
        </p:txBody>
      </p:sp>
      <p:sp>
        <p:nvSpPr>
          <p:cNvPr id="8" name="TextBox 7">
            <a:extLst>
              <a:ext uri="{FF2B5EF4-FFF2-40B4-BE49-F238E27FC236}">
                <a16:creationId xmlns:a16="http://schemas.microsoft.com/office/drawing/2014/main" id="{CF3B7C9C-9901-4FE1-A7F2-4A6D9AD8758E}"/>
              </a:ext>
            </a:extLst>
          </p:cNvPr>
          <p:cNvSpPr txBox="1"/>
          <p:nvPr/>
        </p:nvSpPr>
        <p:spPr>
          <a:xfrm>
            <a:off x="2818294" y="2765433"/>
            <a:ext cx="796112" cy="276999"/>
          </a:xfrm>
          <a:prstGeom prst="rect">
            <a:avLst/>
          </a:prstGeom>
          <a:noFill/>
        </p:spPr>
        <p:txBody>
          <a:bodyPr wrap="square" rtlCol="0">
            <a:spAutoFit/>
          </a:bodyPr>
          <a:lstStyle/>
          <a:p>
            <a:r>
              <a:rPr lang="en-US" sz="1200" b="1" dirty="0">
                <a:solidFill>
                  <a:schemeClr val="bg1"/>
                </a:solidFill>
              </a:rPr>
              <a:t>Worker</a:t>
            </a:r>
          </a:p>
        </p:txBody>
      </p:sp>
    </p:spTree>
    <p:custDataLst>
      <p:tags r:id="rId1"/>
    </p:custDataLst>
    <p:extLst>
      <p:ext uri="{BB962C8B-B14F-4D97-AF65-F5344CB8AC3E}">
        <p14:creationId xmlns:p14="http://schemas.microsoft.com/office/powerpoint/2010/main" val="6563327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C5D5697-970D-4A53-9248-F7ED99B665FA}"/>
              </a:ext>
            </a:extLst>
          </p:cNvPr>
          <p:cNvSpPr>
            <a:spLocks noGrp="1"/>
          </p:cNvSpPr>
          <p:nvPr>
            <p:ph type="body" idx="13"/>
          </p:nvPr>
        </p:nvSpPr>
        <p:spPr>
          <a:xfrm>
            <a:off x="114300" y="438153"/>
            <a:ext cx="6515100" cy="929506"/>
          </a:xfrm>
        </p:spPr>
        <p:txBody>
          <a:bodyPr/>
          <a:lstStyle/>
          <a:p>
            <a:pPr algn="ctr"/>
            <a:r>
              <a:rPr lang="en-US" dirty="0"/>
              <a:t>Positive Parental Alliance Demonstration:</a:t>
            </a:r>
          </a:p>
          <a:p>
            <a:pPr algn="ctr"/>
            <a:r>
              <a:rPr lang="en-US" sz="1800" b="0" dirty="0"/>
              <a:t>Foster Parents</a:t>
            </a:r>
          </a:p>
        </p:txBody>
      </p:sp>
      <p:sp>
        <p:nvSpPr>
          <p:cNvPr id="4" name="Flowchart: Connector 3">
            <a:extLst>
              <a:ext uri="{FF2B5EF4-FFF2-40B4-BE49-F238E27FC236}">
                <a16:creationId xmlns:a16="http://schemas.microsoft.com/office/drawing/2014/main" id="{3F37E604-9CDE-45B4-ABE0-8B62FF493A8C}"/>
              </a:ext>
            </a:extLst>
          </p:cNvPr>
          <p:cNvSpPr/>
          <p:nvPr/>
        </p:nvSpPr>
        <p:spPr>
          <a:xfrm>
            <a:off x="1228725" y="1742291"/>
            <a:ext cx="857250" cy="742950"/>
          </a:xfrm>
          <a:prstGeom prst="flowChartConnector">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b="1" dirty="0"/>
              <a:t>Parent</a:t>
            </a:r>
          </a:p>
        </p:txBody>
      </p:sp>
      <p:sp>
        <p:nvSpPr>
          <p:cNvPr id="5" name="Flowchart: Connector 4">
            <a:extLst>
              <a:ext uri="{FF2B5EF4-FFF2-40B4-BE49-F238E27FC236}">
                <a16:creationId xmlns:a16="http://schemas.microsoft.com/office/drawing/2014/main" id="{78C4C22A-87BB-4669-BCEA-976D5AE250B3}"/>
              </a:ext>
            </a:extLst>
          </p:cNvPr>
          <p:cNvSpPr/>
          <p:nvPr/>
        </p:nvSpPr>
        <p:spPr>
          <a:xfrm>
            <a:off x="1228725" y="3490960"/>
            <a:ext cx="857250" cy="742950"/>
          </a:xfrm>
          <a:prstGeom prst="flowChartConnector">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b="1" dirty="0"/>
              <a:t>Parent</a:t>
            </a:r>
          </a:p>
        </p:txBody>
      </p:sp>
      <p:sp>
        <p:nvSpPr>
          <p:cNvPr id="6" name="Flowchart: Connector 5">
            <a:extLst>
              <a:ext uri="{FF2B5EF4-FFF2-40B4-BE49-F238E27FC236}">
                <a16:creationId xmlns:a16="http://schemas.microsoft.com/office/drawing/2014/main" id="{C89BE6DA-C52D-4347-AA57-2380626DA739}"/>
              </a:ext>
            </a:extLst>
          </p:cNvPr>
          <p:cNvSpPr/>
          <p:nvPr/>
        </p:nvSpPr>
        <p:spPr>
          <a:xfrm>
            <a:off x="3265691" y="2617730"/>
            <a:ext cx="742950" cy="664367"/>
          </a:xfrm>
          <a:prstGeom prst="flowChartConnec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b="1" dirty="0"/>
              <a:t>Child</a:t>
            </a:r>
          </a:p>
        </p:txBody>
      </p:sp>
      <p:sp>
        <p:nvSpPr>
          <p:cNvPr id="7" name="Flowchart: Connector 6">
            <a:extLst>
              <a:ext uri="{FF2B5EF4-FFF2-40B4-BE49-F238E27FC236}">
                <a16:creationId xmlns:a16="http://schemas.microsoft.com/office/drawing/2014/main" id="{68598798-35A0-43E0-AA15-EBCEE14D7B4A}"/>
              </a:ext>
            </a:extLst>
          </p:cNvPr>
          <p:cNvSpPr/>
          <p:nvPr/>
        </p:nvSpPr>
        <p:spPr>
          <a:xfrm>
            <a:off x="2245479" y="2660569"/>
            <a:ext cx="857250" cy="73817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200" b="1" dirty="0">
              <a:solidFill>
                <a:schemeClr val="bg1"/>
              </a:solidFill>
            </a:endParaRPr>
          </a:p>
          <a:p>
            <a:pPr algn="ctr"/>
            <a:endParaRPr lang="en-US" dirty="0"/>
          </a:p>
        </p:txBody>
      </p:sp>
      <p:sp>
        <p:nvSpPr>
          <p:cNvPr id="8" name="Flowchart: Connector 7">
            <a:extLst>
              <a:ext uri="{FF2B5EF4-FFF2-40B4-BE49-F238E27FC236}">
                <a16:creationId xmlns:a16="http://schemas.microsoft.com/office/drawing/2014/main" id="{F2571632-C0DB-45D5-9922-D452B7F7B0C2}"/>
              </a:ext>
            </a:extLst>
          </p:cNvPr>
          <p:cNvSpPr/>
          <p:nvPr/>
        </p:nvSpPr>
        <p:spPr>
          <a:xfrm>
            <a:off x="3191747" y="1710144"/>
            <a:ext cx="857250" cy="775097"/>
          </a:xfrm>
          <a:prstGeom prst="flowChartConnector">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b="1" dirty="0"/>
              <a:t>Foster</a:t>
            </a:r>
          </a:p>
          <a:p>
            <a:pPr algn="ctr"/>
            <a:r>
              <a:rPr lang="en-US" sz="1350" b="1" dirty="0"/>
              <a:t>Parent</a:t>
            </a:r>
          </a:p>
        </p:txBody>
      </p:sp>
      <p:sp>
        <p:nvSpPr>
          <p:cNvPr id="10" name="Flowchart: Connector 9">
            <a:extLst>
              <a:ext uri="{FF2B5EF4-FFF2-40B4-BE49-F238E27FC236}">
                <a16:creationId xmlns:a16="http://schemas.microsoft.com/office/drawing/2014/main" id="{7A277D7B-9CA7-44EC-B063-F8C55B9831DB}"/>
              </a:ext>
            </a:extLst>
          </p:cNvPr>
          <p:cNvSpPr/>
          <p:nvPr/>
        </p:nvSpPr>
        <p:spPr>
          <a:xfrm>
            <a:off x="3191747" y="3490960"/>
            <a:ext cx="857250" cy="775096"/>
          </a:xfrm>
          <a:prstGeom prst="flowChartConnector">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b="1" dirty="0"/>
              <a:t>Foster</a:t>
            </a:r>
          </a:p>
          <a:p>
            <a:pPr algn="ctr"/>
            <a:r>
              <a:rPr lang="en-US" sz="1350" b="1" dirty="0"/>
              <a:t>Parent</a:t>
            </a:r>
          </a:p>
        </p:txBody>
      </p:sp>
      <p:sp>
        <p:nvSpPr>
          <p:cNvPr id="9" name="TextBox 8">
            <a:extLst>
              <a:ext uri="{FF2B5EF4-FFF2-40B4-BE49-F238E27FC236}">
                <a16:creationId xmlns:a16="http://schemas.microsoft.com/office/drawing/2014/main" id="{2F3D5A34-7464-4686-AF1F-E364FCC31435}"/>
              </a:ext>
            </a:extLst>
          </p:cNvPr>
          <p:cNvSpPr txBox="1"/>
          <p:nvPr/>
        </p:nvSpPr>
        <p:spPr>
          <a:xfrm>
            <a:off x="2318654" y="2811413"/>
            <a:ext cx="710900" cy="276999"/>
          </a:xfrm>
          <a:prstGeom prst="rect">
            <a:avLst/>
          </a:prstGeom>
          <a:noFill/>
        </p:spPr>
        <p:txBody>
          <a:bodyPr wrap="none" rtlCol="0">
            <a:spAutoFit/>
          </a:bodyPr>
          <a:lstStyle/>
          <a:p>
            <a:r>
              <a:rPr lang="en-US" sz="1200" b="1" dirty="0">
                <a:solidFill>
                  <a:schemeClr val="bg1"/>
                </a:solidFill>
              </a:rPr>
              <a:t>Worker</a:t>
            </a:r>
          </a:p>
        </p:txBody>
      </p:sp>
    </p:spTree>
    <p:custDataLst>
      <p:tags r:id="rId1"/>
    </p:custDataLst>
    <p:extLst>
      <p:ext uri="{BB962C8B-B14F-4D97-AF65-F5344CB8AC3E}">
        <p14:creationId xmlns:p14="http://schemas.microsoft.com/office/powerpoint/2010/main" val="14996108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C5D5697-970D-4A53-9248-F7ED99B665FA}"/>
              </a:ext>
            </a:extLst>
          </p:cNvPr>
          <p:cNvSpPr>
            <a:spLocks noGrp="1"/>
          </p:cNvSpPr>
          <p:nvPr>
            <p:ph type="body" idx="13"/>
          </p:nvPr>
        </p:nvSpPr>
        <p:spPr>
          <a:xfrm>
            <a:off x="114300" y="438153"/>
            <a:ext cx="6515100" cy="1062578"/>
          </a:xfrm>
        </p:spPr>
        <p:txBody>
          <a:bodyPr/>
          <a:lstStyle/>
          <a:p>
            <a:pPr algn="ctr"/>
            <a:r>
              <a:rPr lang="en-US" dirty="0"/>
              <a:t>Positive Parental Alliance Demonstration:</a:t>
            </a:r>
          </a:p>
          <a:p>
            <a:pPr algn="ctr"/>
            <a:r>
              <a:rPr lang="en-US" sz="1800" b="0" dirty="0"/>
              <a:t>All of the important adults working together </a:t>
            </a:r>
          </a:p>
          <a:p>
            <a:pPr algn="ctr"/>
            <a:r>
              <a:rPr lang="en-US" sz="1800" b="0" dirty="0"/>
              <a:t>to meet the child’s needs </a:t>
            </a:r>
          </a:p>
        </p:txBody>
      </p:sp>
      <p:sp>
        <p:nvSpPr>
          <p:cNvPr id="4" name="Flowchart: Connector 3">
            <a:extLst>
              <a:ext uri="{FF2B5EF4-FFF2-40B4-BE49-F238E27FC236}">
                <a16:creationId xmlns:a16="http://schemas.microsoft.com/office/drawing/2014/main" id="{3F37E604-9CDE-45B4-ABE0-8B62FF493A8C}"/>
              </a:ext>
            </a:extLst>
          </p:cNvPr>
          <p:cNvSpPr/>
          <p:nvPr/>
        </p:nvSpPr>
        <p:spPr>
          <a:xfrm>
            <a:off x="2172699" y="2012086"/>
            <a:ext cx="857250" cy="742950"/>
          </a:xfrm>
          <a:prstGeom prst="flowChartConnector">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r>
              <a:rPr lang="en-US" sz="1350" b="1" dirty="0">
                <a:solidFill>
                  <a:prstClr val="white"/>
                </a:solidFill>
                <a:latin typeface="Calibri"/>
              </a:rPr>
              <a:t>Parent</a:t>
            </a:r>
          </a:p>
        </p:txBody>
      </p:sp>
      <p:sp>
        <p:nvSpPr>
          <p:cNvPr id="5" name="Flowchart: Connector 4">
            <a:extLst>
              <a:ext uri="{FF2B5EF4-FFF2-40B4-BE49-F238E27FC236}">
                <a16:creationId xmlns:a16="http://schemas.microsoft.com/office/drawing/2014/main" id="{78C4C22A-87BB-4669-BCEA-976D5AE250B3}"/>
              </a:ext>
            </a:extLst>
          </p:cNvPr>
          <p:cNvSpPr/>
          <p:nvPr/>
        </p:nvSpPr>
        <p:spPr>
          <a:xfrm>
            <a:off x="2172699" y="3336715"/>
            <a:ext cx="857250" cy="742950"/>
          </a:xfrm>
          <a:prstGeom prst="flowChartConnector">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r>
              <a:rPr lang="en-US" sz="1350" b="1" dirty="0">
                <a:solidFill>
                  <a:prstClr val="white"/>
                </a:solidFill>
                <a:latin typeface="Calibri"/>
              </a:rPr>
              <a:t>Parent</a:t>
            </a:r>
          </a:p>
        </p:txBody>
      </p:sp>
      <p:sp>
        <p:nvSpPr>
          <p:cNvPr id="6" name="Flowchart: Connector 5">
            <a:extLst>
              <a:ext uri="{FF2B5EF4-FFF2-40B4-BE49-F238E27FC236}">
                <a16:creationId xmlns:a16="http://schemas.microsoft.com/office/drawing/2014/main" id="{C89BE6DA-C52D-4347-AA57-2380626DA739}"/>
              </a:ext>
            </a:extLst>
          </p:cNvPr>
          <p:cNvSpPr/>
          <p:nvPr/>
        </p:nvSpPr>
        <p:spPr>
          <a:xfrm>
            <a:off x="2820835" y="2638814"/>
            <a:ext cx="742950" cy="664367"/>
          </a:xfrm>
          <a:prstGeom prst="flowChartConnec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r>
              <a:rPr lang="en-US" sz="1350" b="1" dirty="0">
                <a:solidFill>
                  <a:prstClr val="white"/>
                </a:solidFill>
                <a:latin typeface="Calibri"/>
              </a:rPr>
              <a:t>C</a:t>
            </a:r>
            <a:r>
              <a:rPr lang="en-US" sz="1200" b="1" dirty="0">
                <a:solidFill>
                  <a:prstClr val="white"/>
                </a:solidFill>
                <a:latin typeface="Calibri"/>
              </a:rPr>
              <a:t>h</a:t>
            </a:r>
            <a:r>
              <a:rPr lang="en-US" sz="1350" b="1" dirty="0">
                <a:solidFill>
                  <a:prstClr val="white"/>
                </a:solidFill>
                <a:latin typeface="Calibri"/>
              </a:rPr>
              <a:t>ild</a:t>
            </a:r>
          </a:p>
        </p:txBody>
      </p:sp>
      <p:sp>
        <p:nvSpPr>
          <p:cNvPr id="7" name="Flowchart: Connector 6">
            <a:extLst>
              <a:ext uri="{FF2B5EF4-FFF2-40B4-BE49-F238E27FC236}">
                <a16:creationId xmlns:a16="http://schemas.microsoft.com/office/drawing/2014/main" id="{68598798-35A0-43E0-AA15-EBCEE14D7B4A}"/>
              </a:ext>
            </a:extLst>
          </p:cNvPr>
          <p:cNvSpPr/>
          <p:nvPr/>
        </p:nvSpPr>
        <p:spPr>
          <a:xfrm>
            <a:off x="1285947" y="2605282"/>
            <a:ext cx="857250" cy="731433"/>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r>
              <a:rPr lang="en-US" sz="1200" b="1" dirty="0">
                <a:solidFill>
                  <a:prstClr val="white"/>
                </a:solidFill>
                <a:latin typeface="Calibri"/>
              </a:rPr>
              <a:t>Worker</a:t>
            </a:r>
          </a:p>
        </p:txBody>
      </p:sp>
      <p:sp>
        <p:nvSpPr>
          <p:cNvPr id="8" name="Flowchart: Connector 7">
            <a:extLst>
              <a:ext uri="{FF2B5EF4-FFF2-40B4-BE49-F238E27FC236}">
                <a16:creationId xmlns:a16="http://schemas.microsoft.com/office/drawing/2014/main" id="{F2571632-C0DB-45D5-9922-D452B7F7B0C2}"/>
              </a:ext>
            </a:extLst>
          </p:cNvPr>
          <p:cNvSpPr/>
          <p:nvPr/>
        </p:nvSpPr>
        <p:spPr>
          <a:xfrm>
            <a:off x="3520155" y="1996415"/>
            <a:ext cx="857250" cy="775097"/>
          </a:xfrm>
          <a:prstGeom prst="flowChartConnector">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r>
              <a:rPr lang="en-US" sz="1350" b="1" dirty="0">
                <a:solidFill>
                  <a:prstClr val="white"/>
                </a:solidFill>
                <a:latin typeface="Calibri"/>
              </a:rPr>
              <a:t>Foster</a:t>
            </a:r>
          </a:p>
          <a:p>
            <a:pPr algn="ctr" defTabSz="685783"/>
            <a:r>
              <a:rPr lang="en-US" sz="1350" b="1" dirty="0">
                <a:solidFill>
                  <a:prstClr val="white"/>
                </a:solidFill>
                <a:latin typeface="Calibri"/>
              </a:rPr>
              <a:t>Parent</a:t>
            </a:r>
          </a:p>
        </p:txBody>
      </p:sp>
      <p:sp>
        <p:nvSpPr>
          <p:cNvPr id="10" name="Flowchart: Connector 9">
            <a:extLst>
              <a:ext uri="{FF2B5EF4-FFF2-40B4-BE49-F238E27FC236}">
                <a16:creationId xmlns:a16="http://schemas.microsoft.com/office/drawing/2014/main" id="{7A277D7B-9CA7-44EC-B063-F8C55B9831DB}"/>
              </a:ext>
            </a:extLst>
          </p:cNvPr>
          <p:cNvSpPr/>
          <p:nvPr/>
        </p:nvSpPr>
        <p:spPr>
          <a:xfrm>
            <a:off x="3476822" y="3265275"/>
            <a:ext cx="857250" cy="775096"/>
          </a:xfrm>
          <a:prstGeom prst="flowChartConnector">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r>
              <a:rPr lang="en-US" sz="1350" b="1" dirty="0">
                <a:solidFill>
                  <a:prstClr val="white"/>
                </a:solidFill>
                <a:latin typeface="Calibri"/>
              </a:rPr>
              <a:t>Foster</a:t>
            </a:r>
          </a:p>
          <a:p>
            <a:pPr algn="ctr" defTabSz="685783"/>
            <a:r>
              <a:rPr lang="en-US" sz="1350" b="1" dirty="0">
                <a:solidFill>
                  <a:prstClr val="white"/>
                </a:solidFill>
                <a:latin typeface="Calibri"/>
              </a:rPr>
              <a:t>Parent</a:t>
            </a:r>
          </a:p>
        </p:txBody>
      </p:sp>
    </p:spTree>
    <p:custDataLst>
      <p:tags r:id="rId1"/>
    </p:custDataLst>
    <p:extLst>
      <p:ext uri="{BB962C8B-B14F-4D97-AF65-F5344CB8AC3E}">
        <p14:creationId xmlns:p14="http://schemas.microsoft.com/office/powerpoint/2010/main" val="40635607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ell phone&#10;&#10;Description automatically generated">
            <a:extLst>
              <a:ext uri="{FF2B5EF4-FFF2-40B4-BE49-F238E27FC236}">
                <a16:creationId xmlns:a16="http://schemas.microsoft.com/office/drawing/2014/main" id="{8F5C7C3A-02D4-41A5-9C6A-C97F8DD4CF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458859"/>
            <a:ext cx="3200400" cy="4521449"/>
          </a:xfrm>
          <a:prstGeom prst="rect">
            <a:avLst/>
          </a:prstGeom>
          <a:ln>
            <a:solidFill>
              <a:schemeClr val="tx1"/>
            </a:solidFill>
          </a:ln>
        </p:spPr>
      </p:pic>
      <p:sp>
        <p:nvSpPr>
          <p:cNvPr id="3" name="TextBox 2">
            <a:extLst>
              <a:ext uri="{FF2B5EF4-FFF2-40B4-BE49-F238E27FC236}">
                <a16:creationId xmlns:a16="http://schemas.microsoft.com/office/drawing/2014/main" id="{D7AB347E-D1FE-4286-9346-7F2BCF73BF85}"/>
              </a:ext>
            </a:extLst>
          </p:cNvPr>
          <p:cNvSpPr txBox="1"/>
          <p:nvPr/>
        </p:nvSpPr>
        <p:spPr>
          <a:xfrm>
            <a:off x="0" y="742950"/>
            <a:ext cx="1663661" cy="923330"/>
          </a:xfrm>
          <a:prstGeom prst="rect">
            <a:avLst/>
          </a:prstGeom>
          <a:noFill/>
        </p:spPr>
        <p:txBody>
          <a:bodyPr wrap="none" rtlCol="0">
            <a:spAutoFit/>
          </a:bodyPr>
          <a:lstStyle/>
          <a:p>
            <a:r>
              <a:rPr lang="en-US" b="1" dirty="0">
                <a:solidFill>
                  <a:schemeClr val="accent1"/>
                </a:solidFill>
              </a:rPr>
              <a:t>Let’s look at: </a:t>
            </a:r>
          </a:p>
          <a:p>
            <a:r>
              <a:rPr lang="en-US" b="1" dirty="0">
                <a:solidFill>
                  <a:schemeClr val="tx2"/>
                </a:solidFill>
              </a:rPr>
              <a:t>Handout 6</a:t>
            </a:r>
          </a:p>
          <a:p>
            <a:endParaRPr lang="en-US" dirty="0"/>
          </a:p>
        </p:txBody>
      </p:sp>
    </p:spTree>
    <p:extLst>
      <p:ext uri="{BB962C8B-B14F-4D97-AF65-F5344CB8AC3E}">
        <p14:creationId xmlns:p14="http://schemas.microsoft.com/office/powerpoint/2010/main" val="36605150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6B1EA1-6757-45B3-A4B5-C2F525E5DC47}"/>
              </a:ext>
            </a:extLst>
          </p:cNvPr>
          <p:cNvSpPr>
            <a:spLocks noGrp="1"/>
          </p:cNvSpPr>
          <p:nvPr>
            <p:ph type="body" idx="1"/>
          </p:nvPr>
        </p:nvSpPr>
        <p:spPr/>
        <p:txBody>
          <a:bodyPr/>
          <a:lstStyle/>
          <a:p>
            <a:pPr marL="342900" indent="-342900">
              <a:buFont typeface="Arial" panose="020B0604020202020204" pitchFamily="34" charset="0"/>
              <a:buChar char="•"/>
            </a:pPr>
            <a:r>
              <a:rPr lang="en-US" sz="2400" dirty="0">
                <a:solidFill>
                  <a:schemeClr val="tx1"/>
                </a:solidFill>
              </a:rPr>
              <a:t>Occurs when two or more adults have joint responsibility for care, nurturing, and decision making for the same child.</a:t>
            </a:r>
          </a:p>
          <a:p>
            <a:endParaRPr lang="en-US" sz="2400" dirty="0">
              <a:solidFill>
                <a:schemeClr val="tx1"/>
              </a:solidFill>
            </a:endParaRPr>
          </a:p>
          <a:p>
            <a:pPr marL="342900" indent="-342900">
              <a:buFont typeface="Arial" panose="020B0604020202020204" pitchFamily="34" charset="0"/>
              <a:buChar char="•"/>
            </a:pPr>
            <a:r>
              <a:rPr lang="en-US" sz="2400" dirty="0">
                <a:solidFill>
                  <a:schemeClr val="tx1"/>
                </a:solidFill>
              </a:rPr>
              <a:t>It is an important part of building a positive parental alliance.</a:t>
            </a:r>
          </a:p>
          <a:p>
            <a:endParaRPr lang="en-US" dirty="0"/>
          </a:p>
        </p:txBody>
      </p:sp>
      <p:sp>
        <p:nvSpPr>
          <p:cNvPr id="3" name="Text Placeholder 2">
            <a:extLst>
              <a:ext uri="{FF2B5EF4-FFF2-40B4-BE49-F238E27FC236}">
                <a16:creationId xmlns:a16="http://schemas.microsoft.com/office/drawing/2014/main" id="{7367026A-348D-475D-A229-C3A8D1D757CD}"/>
              </a:ext>
            </a:extLst>
          </p:cNvPr>
          <p:cNvSpPr>
            <a:spLocks noGrp="1"/>
          </p:cNvSpPr>
          <p:nvPr>
            <p:ph type="body" idx="13"/>
          </p:nvPr>
        </p:nvSpPr>
        <p:spPr/>
        <p:txBody>
          <a:bodyPr/>
          <a:lstStyle/>
          <a:p>
            <a:r>
              <a:rPr lang="en-US" dirty="0"/>
              <a:t>Shared Parenting</a:t>
            </a:r>
          </a:p>
          <a:p>
            <a:endParaRPr lang="en-US" dirty="0"/>
          </a:p>
        </p:txBody>
      </p:sp>
    </p:spTree>
    <p:extLst>
      <p:ext uri="{BB962C8B-B14F-4D97-AF65-F5344CB8AC3E}">
        <p14:creationId xmlns:p14="http://schemas.microsoft.com/office/powerpoint/2010/main" val="738846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1D98FD-5383-473B-8E4E-6B48DB165CA1}"/>
              </a:ext>
            </a:extLst>
          </p:cNvPr>
          <p:cNvSpPr>
            <a:spLocks noGrp="1"/>
          </p:cNvSpPr>
          <p:nvPr>
            <p:ph type="body" idx="1"/>
          </p:nvPr>
        </p:nvSpPr>
        <p:spPr/>
        <p:txBody>
          <a:bodyPr/>
          <a:lstStyle/>
          <a:p>
            <a:pPr lvl="1">
              <a:spcAft>
                <a:spcPts val="900"/>
              </a:spcAft>
            </a:pPr>
            <a:r>
              <a:rPr lang="en-US" altLang="en-US" sz="1800" b="1" dirty="0">
                <a:solidFill>
                  <a:schemeClr val="tx1"/>
                </a:solidFill>
              </a:rPr>
              <a:t>Placeholder</a:t>
            </a:r>
          </a:p>
        </p:txBody>
      </p:sp>
      <p:sp>
        <p:nvSpPr>
          <p:cNvPr id="3" name="Text Placeholder 2">
            <a:extLst>
              <a:ext uri="{FF2B5EF4-FFF2-40B4-BE49-F238E27FC236}">
                <a16:creationId xmlns:a16="http://schemas.microsoft.com/office/drawing/2014/main" id="{4C5D5697-970D-4A53-9248-F7ED99B665FA}"/>
              </a:ext>
            </a:extLst>
          </p:cNvPr>
          <p:cNvSpPr>
            <a:spLocks noGrp="1"/>
          </p:cNvSpPr>
          <p:nvPr>
            <p:ph type="body" idx="13"/>
          </p:nvPr>
        </p:nvSpPr>
        <p:spPr/>
        <p:txBody>
          <a:bodyPr/>
          <a:lstStyle/>
          <a:p>
            <a:r>
              <a:rPr lang="en-US" altLang="en-US" dirty="0"/>
              <a:t>Rules of the Road</a:t>
            </a:r>
            <a:endParaRPr lang="en-US" dirty="0"/>
          </a:p>
        </p:txBody>
      </p:sp>
    </p:spTree>
    <p:custDataLst>
      <p:tags r:id="rId1"/>
    </p:custDataLst>
    <p:extLst>
      <p:ext uri="{BB962C8B-B14F-4D97-AF65-F5344CB8AC3E}">
        <p14:creationId xmlns:p14="http://schemas.microsoft.com/office/powerpoint/2010/main" val="4012377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C3D1AD-207A-41FC-8334-89FF15CAB388}"/>
              </a:ext>
            </a:extLst>
          </p:cNvPr>
          <p:cNvSpPr>
            <a:spLocks noGrp="1"/>
          </p:cNvSpPr>
          <p:nvPr>
            <p:ph type="body" idx="1"/>
          </p:nvPr>
        </p:nvSpPr>
        <p:spPr/>
        <p:txBody>
          <a:bodyPr/>
          <a:lstStyle/>
          <a:p>
            <a:r>
              <a:rPr lang="en-US" dirty="0">
                <a:solidFill>
                  <a:schemeClr val="tx1"/>
                </a:solidFill>
              </a:rPr>
              <a:t>…</a:t>
            </a:r>
            <a:r>
              <a:rPr lang="en-US" dirty="0">
                <a:solidFill>
                  <a:schemeClr val="accent4"/>
                </a:solidFill>
              </a:rPr>
              <a:t>for parents</a:t>
            </a:r>
            <a:r>
              <a:rPr lang="en-US" dirty="0">
                <a:solidFill>
                  <a:schemeClr val="tx1"/>
                </a:solidFill>
              </a:rPr>
              <a:t> when caring, nurturing and decision making is shared with foster parents?</a:t>
            </a:r>
          </a:p>
          <a:p>
            <a:endParaRPr lang="en-US" dirty="0">
              <a:solidFill>
                <a:schemeClr val="tx1"/>
              </a:solidFill>
            </a:endParaRPr>
          </a:p>
          <a:p>
            <a:r>
              <a:rPr lang="en-US" dirty="0">
                <a:solidFill>
                  <a:schemeClr val="tx1"/>
                </a:solidFill>
              </a:rPr>
              <a:t>…</a:t>
            </a:r>
            <a:r>
              <a:rPr lang="en-US" dirty="0">
                <a:solidFill>
                  <a:schemeClr val="accent6"/>
                </a:solidFill>
              </a:rPr>
              <a:t>for</a:t>
            </a:r>
            <a:r>
              <a:rPr lang="en-US" dirty="0">
                <a:solidFill>
                  <a:schemeClr val="tx1"/>
                </a:solidFill>
              </a:rPr>
              <a:t> </a:t>
            </a:r>
            <a:r>
              <a:rPr lang="en-US" dirty="0">
                <a:solidFill>
                  <a:schemeClr val="accent6"/>
                </a:solidFill>
              </a:rPr>
              <a:t>foster parents </a:t>
            </a:r>
            <a:r>
              <a:rPr lang="en-US" dirty="0">
                <a:solidFill>
                  <a:schemeClr val="tx1"/>
                </a:solidFill>
              </a:rPr>
              <a:t>when care, nurturing, and decision making is shared with parents?</a:t>
            </a:r>
          </a:p>
          <a:p>
            <a:endParaRPr lang="en-US" dirty="0">
              <a:solidFill>
                <a:schemeClr val="tx1"/>
              </a:solidFill>
            </a:endParaRPr>
          </a:p>
          <a:p>
            <a:r>
              <a:rPr lang="en-US" dirty="0">
                <a:solidFill>
                  <a:schemeClr val="tx1"/>
                </a:solidFill>
              </a:rPr>
              <a:t>…</a:t>
            </a:r>
            <a:r>
              <a:rPr lang="en-US" dirty="0">
                <a:solidFill>
                  <a:schemeClr val="accent2"/>
                </a:solidFill>
              </a:rPr>
              <a:t>for caseworkers</a:t>
            </a:r>
            <a:r>
              <a:rPr lang="en-US" dirty="0">
                <a:solidFill>
                  <a:schemeClr val="tx1"/>
                </a:solidFill>
              </a:rPr>
              <a:t> when care, nurturing and decision making is shared amongst everyone involved in the child’s life?</a:t>
            </a:r>
          </a:p>
          <a:p>
            <a:endParaRPr lang="en-US" dirty="0"/>
          </a:p>
        </p:txBody>
      </p:sp>
      <p:sp>
        <p:nvSpPr>
          <p:cNvPr id="3" name="Text Placeholder 2">
            <a:extLst>
              <a:ext uri="{FF2B5EF4-FFF2-40B4-BE49-F238E27FC236}">
                <a16:creationId xmlns:a16="http://schemas.microsoft.com/office/drawing/2014/main" id="{CBF78F9B-358D-47DD-9207-3E2AF4B67D6B}"/>
              </a:ext>
            </a:extLst>
          </p:cNvPr>
          <p:cNvSpPr>
            <a:spLocks noGrp="1"/>
          </p:cNvSpPr>
          <p:nvPr>
            <p:ph type="body" idx="13"/>
          </p:nvPr>
        </p:nvSpPr>
        <p:spPr/>
        <p:txBody>
          <a:bodyPr/>
          <a:lstStyle/>
          <a:p>
            <a:r>
              <a:rPr lang="en-US" dirty="0"/>
              <a:t>What are the Benefits</a:t>
            </a:r>
          </a:p>
          <a:p>
            <a:endParaRPr lang="en-US" dirty="0"/>
          </a:p>
        </p:txBody>
      </p:sp>
    </p:spTree>
    <p:extLst>
      <p:ext uri="{BB962C8B-B14F-4D97-AF65-F5344CB8AC3E}">
        <p14:creationId xmlns:p14="http://schemas.microsoft.com/office/powerpoint/2010/main" val="30660998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ECFF76-B0A6-4ABB-8362-9165B43BA1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9591" y="202738"/>
            <a:ext cx="3394089" cy="4940762"/>
          </a:xfrm>
          <a:prstGeom prst="rect">
            <a:avLst/>
          </a:prstGeom>
          <a:ln>
            <a:solidFill>
              <a:schemeClr val="tx1"/>
            </a:solidFill>
          </a:ln>
        </p:spPr>
      </p:pic>
      <p:sp>
        <p:nvSpPr>
          <p:cNvPr id="4" name="TextBox 3">
            <a:extLst>
              <a:ext uri="{FF2B5EF4-FFF2-40B4-BE49-F238E27FC236}">
                <a16:creationId xmlns:a16="http://schemas.microsoft.com/office/drawing/2014/main" id="{ED31F564-0637-48A6-AB0E-5507708A7A11}"/>
              </a:ext>
            </a:extLst>
          </p:cNvPr>
          <p:cNvSpPr txBox="1"/>
          <p:nvPr/>
        </p:nvSpPr>
        <p:spPr>
          <a:xfrm>
            <a:off x="35930" y="895350"/>
            <a:ext cx="1663661" cy="923330"/>
          </a:xfrm>
          <a:prstGeom prst="rect">
            <a:avLst/>
          </a:prstGeom>
          <a:noFill/>
        </p:spPr>
        <p:txBody>
          <a:bodyPr wrap="none" rtlCol="0">
            <a:spAutoFit/>
          </a:bodyPr>
          <a:lstStyle/>
          <a:p>
            <a:r>
              <a:rPr lang="en-US" b="1" dirty="0">
                <a:solidFill>
                  <a:schemeClr val="accent1"/>
                </a:solidFill>
              </a:rPr>
              <a:t>Let’s look at: </a:t>
            </a:r>
          </a:p>
          <a:p>
            <a:r>
              <a:rPr lang="en-US" b="1" dirty="0">
                <a:solidFill>
                  <a:schemeClr val="tx2"/>
                </a:solidFill>
              </a:rPr>
              <a:t>Handout 7</a:t>
            </a:r>
          </a:p>
          <a:p>
            <a:endParaRPr lang="en-US" dirty="0"/>
          </a:p>
        </p:txBody>
      </p:sp>
    </p:spTree>
    <p:extLst>
      <p:ext uri="{BB962C8B-B14F-4D97-AF65-F5344CB8AC3E}">
        <p14:creationId xmlns:p14="http://schemas.microsoft.com/office/powerpoint/2010/main" val="21434741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7ECC9A-AC35-487A-A95A-773D9D3BE6E1}"/>
              </a:ext>
            </a:extLst>
          </p:cNvPr>
          <p:cNvSpPr>
            <a:spLocks noGrp="1"/>
          </p:cNvSpPr>
          <p:nvPr>
            <p:ph type="body" idx="1"/>
          </p:nvPr>
        </p:nvSpPr>
        <p:spPr>
          <a:xfrm>
            <a:off x="114300" y="1323978"/>
            <a:ext cx="6515100" cy="3228972"/>
          </a:xfrm>
        </p:spPr>
        <p:txBody>
          <a:bodyPr/>
          <a:lstStyle/>
          <a:p>
            <a:pPr marL="457200" lvl="1" indent="-300038">
              <a:spcBef>
                <a:spcPts val="1200"/>
              </a:spcBef>
              <a:buFont typeface="Arial" panose="020B0604020202020204" pitchFamily="34" charset="0"/>
              <a:buChar char="•"/>
            </a:pPr>
            <a:r>
              <a:rPr lang="en-US" altLang="en-US" sz="2400" b="1" dirty="0">
                <a:solidFill>
                  <a:schemeClr val="tx1"/>
                </a:solidFill>
              </a:rPr>
              <a:t>Recognize and support parent strengths </a:t>
            </a:r>
          </a:p>
          <a:p>
            <a:pPr marL="457200" lvl="1" indent="-300038">
              <a:lnSpc>
                <a:spcPct val="90000"/>
              </a:lnSpc>
              <a:spcBef>
                <a:spcPts val="1200"/>
              </a:spcBef>
              <a:buFont typeface="Arial" panose="020B0604020202020204" pitchFamily="34" charset="0"/>
              <a:buChar char="•"/>
            </a:pPr>
            <a:r>
              <a:rPr lang="en-US" altLang="en-US" sz="2400" b="1" dirty="0">
                <a:solidFill>
                  <a:schemeClr val="tx1"/>
                </a:solidFill>
              </a:rPr>
              <a:t>Use strengths to engage parents</a:t>
            </a:r>
          </a:p>
          <a:p>
            <a:pPr marL="457200" lvl="1" indent="-300038">
              <a:lnSpc>
                <a:spcPct val="90000"/>
              </a:lnSpc>
              <a:spcBef>
                <a:spcPts val="1200"/>
              </a:spcBef>
              <a:buFont typeface="Arial" panose="020B0604020202020204" pitchFamily="34" charset="0"/>
              <a:buChar char="•"/>
            </a:pPr>
            <a:r>
              <a:rPr lang="en-US" altLang="en-US" sz="2400" b="1" dirty="0">
                <a:solidFill>
                  <a:schemeClr val="tx1"/>
                </a:solidFill>
              </a:rPr>
              <a:t>Maintain confidentiality</a:t>
            </a:r>
          </a:p>
          <a:p>
            <a:pPr marL="457200" lvl="1" indent="-300038">
              <a:lnSpc>
                <a:spcPct val="90000"/>
              </a:lnSpc>
              <a:spcBef>
                <a:spcPts val="1200"/>
              </a:spcBef>
              <a:buFont typeface="Arial" panose="020B0604020202020204" pitchFamily="34" charset="0"/>
              <a:buChar char="•"/>
            </a:pPr>
            <a:r>
              <a:rPr lang="en-US" altLang="en-US" sz="2400" b="1" dirty="0">
                <a:solidFill>
                  <a:schemeClr val="tx1"/>
                </a:solidFill>
              </a:rPr>
              <a:t>Manage personal emotions</a:t>
            </a:r>
          </a:p>
          <a:p>
            <a:pPr marL="457200" lvl="1" indent="-300038">
              <a:lnSpc>
                <a:spcPct val="90000"/>
              </a:lnSpc>
              <a:spcBef>
                <a:spcPts val="1200"/>
              </a:spcBef>
              <a:buFont typeface="Arial" panose="020B0604020202020204" pitchFamily="34" charset="0"/>
              <a:buChar char="•"/>
            </a:pPr>
            <a:r>
              <a:rPr lang="en-US" altLang="en-US" sz="2400" b="1" dirty="0">
                <a:solidFill>
                  <a:schemeClr val="tx1"/>
                </a:solidFill>
              </a:rPr>
              <a:t>Share power and control</a:t>
            </a:r>
          </a:p>
          <a:p>
            <a:pPr marL="457200" lvl="1" indent="-300038">
              <a:lnSpc>
                <a:spcPct val="90000"/>
              </a:lnSpc>
              <a:spcBef>
                <a:spcPts val="1200"/>
              </a:spcBef>
              <a:buFont typeface="Arial" panose="020B0604020202020204" pitchFamily="34" charset="0"/>
              <a:buChar char="•"/>
            </a:pPr>
            <a:r>
              <a:rPr lang="en-US" altLang="en-US" sz="2400" b="1" dirty="0">
                <a:solidFill>
                  <a:schemeClr val="tx1"/>
                </a:solidFill>
              </a:rPr>
              <a:t>Model parenting skills, mentor and/or teach parents</a:t>
            </a:r>
          </a:p>
          <a:p>
            <a:endParaRPr lang="en-US" dirty="0"/>
          </a:p>
        </p:txBody>
      </p:sp>
      <p:sp>
        <p:nvSpPr>
          <p:cNvPr id="3" name="Text Placeholder 2">
            <a:extLst>
              <a:ext uri="{FF2B5EF4-FFF2-40B4-BE49-F238E27FC236}">
                <a16:creationId xmlns:a16="http://schemas.microsoft.com/office/drawing/2014/main" id="{061C7626-472F-4C93-90EC-1E037999E041}"/>
              </a:ext>
            </a:extLst>
          </p:cNvPr>
          <p:cNvSpPr>
            <a:spLocks noGrp="1"/>
          </p:cNvSpPr>
          <p:nvPr>
            <p:ph type="body" idx="13"/>
          </p:nvPr>
        </p:nvSpPr>
        <p:spPr/>
        <p:txBody>
          <a:bodyPr/>
          <a:lstStyle/>
          <a:p>
            <a:r>
              <a:rPr lang="en-US" altLang="en-US" sz="2000" dirty="0"/>
              <a:t>The Role of Foster Parents in Building Alliances with Parents of Children in Foster Care</a:t>
            </a:r>
            <a:endParaRPr lang="en-US" sz="2000" dirty="0"/>
          </a:p>
          <a:p>
            <a:endParaRPr lang="en-US" sz="2000" dirty="0"/>
          </a:p>
        </p:txBody>
      </p:sp>
    </p:spTree>
    <p:extLst>
      <p:ext uri="{BB962C8B-B14F-4D97-AF65-F5344CB8AC3E}">
        <p14:creationId xmlns:p14="http://schemas.microsoft.com/office/powerpoint/2010/main" val="32623104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4B320-DC6F-497D-898A-B39340C2C245}"/>
              </a:ext>
            </a:extLst>
          </p:cNvPr>
          <p:cNvSpPr>
            <a:spLocks noGrp="1"/>
          </p:cNvSpPr>
          <p:nvPr>
            <p:ph type="body" idx="1"/>
          </p:nvPr>
        </p:nvSpPr>
        <p:spPr/>
        <p:txBody>
          <a:bodyPr/>
          <a:lstStyle/>
          <a:p>
            <a:endParaRPr lang="en-US"/>
          </a:p>
        </p:txBody>
      </p:sp>
      <p:sp>
        <p:nvSpPr>
          <p:cNvPr id="3" name="Text Placeholder 2">
            <a:extLst>
              <a:ext uri="{FF2B5EF4-FFF2-40B4-BE49-F238E27FC236}">
                <a16:creationId xmlns:a16="http://schemas.microsoft.com/office/drawing/2014/main" id="{9B470DE7-1290-4680-8A13-CED96784D207}"/>
              </a:ext>
            </a:extLst>
          </p:cNvPr>
          <p:cNvSpPr>
            <a:spLocks noGrp="1"/>
          </p:cNvSpPr>
          <p:nvPr>
            <p:ph type="body" idx="13"/>
          </p:nvPr>
        </p:nvSpPr>
        <p:spPr/>
        <p:txBody>
          <a:bodyPr/>
          <a:lstStyle/>
          <a:p>
            <a:r>
              <a:rPr lang="en-US" dirty="0"/>
              <a:t>Potential Problems with Visits</a:t>
            </a:r>
          </a:p>
        </p:txBody>
      </p:sp>
    </p:spTree>
    <p:extLst>
      <p:ext uri="{BB962C8B-B14F-4D97-AF65-F5344CB8AC3E}">
        <p14:creationId xmlns:p14="http://schemas.microsoft.com/office/powerpoint/2010/main" val="2097039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E9BFBE4-4CF7-4261-AF8A-DC31BA1E94C6}"/>
              </a:ext>
            </a:extLst>
          </p:cNvPr>
          <p:cNvSpPr>
            <a:spLocks noGrp="1"/>
          </p:cNvSpPr>
          <p:nvPr>
            <p:ph type="body" idx="13"/>
          </p:nvPr>
        </p:nvSpPr>
        <p:spPr/>
        <p:txBody>
          <a:bodyPr/>
          <a:lstStyle/>
          <a:p>
            <a:r>
              <a:rPr lang="en-US" dirty="0"/>
              <a:t>Benefits of Visits:  </a:t>
            </a:r>
          </a:p>
        </p:txBody>
      </p:sp>
      <p:graphicFrame>
        <p:nvGraphicFramePr>
          <p:cNvPr id="4" name="Table 4">
            <a:extLst>
              <a:ext uri="{FF2B5EF4-FFF2-40B4-BE49-F238E27FC236}">
                <a16:creationId xmlns:a16="http://schemas.microsoft.com/office/drawing/2014/main" id="{481E5298-FDFC-4A62-8976-9F30CDD50DB6}"/>
              </a:ext>
            </a:extLst>
          </p:cNvPr>
          <p:cNvGraphicFramePr>
            <a:graphicFrameLocks noGrp="1"/>
          </p:cNvGraphicFramePr>
          <p:nvPr>
            <p:extLst>
              <p:ext uri="{D42A27DB-BD31-4B8C-83A1-F6EECF244321}">
                <p14:modId xmlns:p14="http://schemas.microsoft.com/office/powerpoint/2010/main" val="1590624594"/>
              </p:ext>
            </p:extLst>
          </p:nvPr>
        </p:nvGraphicFramePr>
        <p:xfrm>
          <a:off x="228600" y="1047750"/>
          <a:ext cx="6400801" cy="3505200"/>
        </p:xfrm>
        <a:graphic>
          <a:graphicData uri="http://schemas.openxmlformats.org/drawingml/2006/table">
            <a:tbl>
              <a:tblPr firstRow="1" bandRow="1">
                <a:tableStyleId>{5940675A-B579-460E-94D1-54222C63F5DA}</a:tableStyleId>
              </a:tblPr>
              <a:tblGrid>
                <a:gridCol w="1548664">
                  <a:extLst>
                    <a:ext uri="{9D8B030D-6E8A-4147-A177-3AD203B41FA5}">
                      <a16:colId xmlns:a16="http://schemas.microsoft.com/office/drawing/2014/main" val="2326552227"/>
                    </a:ext>
                  </a:extLst>
                </a:gridCol>
                <a:gridCol w="1617379">
                  <a:extLst>
                    <a:ext uri="{9D8B030D-6E8A-4147-A177-3AD203B41FA5}">
                      <a16:colId xmlns:a16="http://schemas.microsoft.com/office/drawing/2014/main" val="4176781338"/>
                    </a:ext>
                  </a:extLst>
                </a:gridCol>
                <a:gridCol w="1617379">
                  <a:extLst>
                    <a:ext uri="{9D8B030D-6E8A-4147-A177-3AD203B41FA5}">
                      <a16:colId xmlns:a16="http://schemas.microsoft.com/office/drawing/2014/main" val="2664941253"/>
                    </a:ext>
                  </a:extLst>
                </a:gridCol>
                <a:gridCol w="1617379">
                  <a:extLst>
                    <a:ext uri="{9D8B030D-6E8A-4147-A177-3AD203B41FA5}">
                      <a16:colId xmlns:a16="http://schemas.microsoft.com/office/drawing/2014/main" val="1549242713"/>
                    </a:ext>
                  </a:extLst>
                </a:gridCol>
              </a:tblGrid>
              <a:tr h="562960">
                <a:tc>
                  <a:txBody>
                    <a:bodyPr/>
                    <a:lstStyle/>
                    <a:p>
                      <a:pPr algn="ctr"/>
                      <a:r>
                        <a:rPr lang="en-US" sz="1400" b="1" dirty="0">
                          <a:solidFill>
                            <a:schemeClr val="accent5"/>
                          </a:solidFill>
                        </a:rPr>
                        <a:t>For Children</a:t>
                      </a:r>
                    </a:p>
                  </a:txBody>
                  <a:tcPr/>
                </a:tc>
                <a:tc>
                  <a:txBody>
                    <a:bodyPr/>
                    <a:lstStyle/>
                    <a:p>
                      <a:pPr algn="ctr"/>
                      <a:r>
                        <a:rPr lang="en-US" sz="1400" b="1" dirty="0">
                          <a:solidFill>
                            <a:schemeClr val="accent5"/>
                          </a:solidFill>
                        </a:rPr>
                        <a:t>For Parents </a:t>
                      </a:r>
                    </a:p>
                  </a:txBody>
                  <a:tcPr/>
                </a:tc>
                <a:tc>
                  <a:txBody>
                    <a:bodyPr/>
                    <a:lstStyle/>
                    <a:p>
                      <a:pPr algn="ctr"/>
                      <a:r>
                        <a:rPr lang="en-US" sz="1400" b="1" dirty="0">
                          <a:solidFill>
                            <a:schemeClr val="accent5"/>
                          </a:solidFill>
                        </a:rPr>
                        <a:t>For Siblings and Relatives </a:t>
                      </a:r>
                    </a:p>
                  </a:txBody>
                  <a:tcPr/>
                </a:tc>
                <a:tc>
                  <a:txBody>
                    <a:bodyPr/>
                    <a:lstStyle/>
                    <a:p>
                      <a:pPr marL="0" marR="0" lvl="0" indent="0" algn="ctr" defTabSz="514313" rtl="0" eaLnBrk="1" fontAlgn="auto" latinLnBrk="0" hangingPunct="1">
                        <a:lnSpc>
                          <a:spcPct val="100000"/>
                        </a:lnSpc>
                        <a:spcBef>
                          <a:spcPts val="0"/>
                        </a:spcBef>
                        <a:spcAft>
                          <a:spcPts val="0"/>
                        </a:spcAft>
                        <a:buClrTx/>
                        <a:buSzTx/>
                        <a:buFontTx/>
                        <a:buNone/>
                        <a:tabLst/>
                        <a:defRPr/>
                      </a:pPr>
                      <a:r>
                        <a:rPr lang="en-US" sz="1400" b="1" dirty="0">
                          <a:solidFill>
                            <a:schemeClr val="accent5"/>
                          </a:solidFill>
                        </a:rPr>
                        <a:t>For Foster Parents</a:t>
                      </a:r>
                    </a:p>
                  </a:txBody>
                  <a:tcPr/>
                </a:tc>
                <a:extLst>
                  <a:ext uri="{0D108BD9-81ED-4DB2-BD59-A6C34878D82A}">
                    <a16:rowId xmlns:a16="http://schemas.microsoft.com/office/drawing/2014/main" val="1332741086"/>
                  </a:ext>
                </a:extLst>
              </a:tr>
              <a:tr h="1313575">
                <a:tc rowSpan="3">
                  <a:txBody>
                    <a:bodyPr/>
                    <a:lstStyle/>
                    <a:p>
                      <a:endParaRPr lang="en-US" dirty="0"/>
                    </a:p>
                  </a:txBody>
                  <a:tcPr/>
                </a:tc>
                <a:tc rowSpan="3">
                  <a:txBody>
                    <a:bodyPr/>
                    <a:lstStyle/>
                    <a:p>
                      <a:endParaRPr lang="en-US" dirty="0"/>
                    </a:p>
                  </a:txBody>
                  <a:tcPr/>
                </a:tc>
                <a:tc rowSpan="3">
                  <a:txBody>
                    <a:bodyPr/>
                    <a:lstStyle/>
                    <a:p>
                      <a:endParaRPr lang="en-US" dirty="0"/>
                    </a:p>
                  </a:txBody>
                  <a:tcPr/>
                </a:tc>
                <a:tc>
                  <a:txBody>
                    <a:bodyPr/>
                    <a:lstStyle/>
                    <a:p>
                      <a:endParaRPr lang="en-US" dirty="0"/>
                    </a:p>
                  </a:txBody>
                  <a:tcPr/>
                </a:tc>
                <a:extLst>
                  <a:ext uri="{0D108BD9-81ED-4DB2-BD59-A6C34878D82A}">
                    <a16:rowId xmlns:a16="http://schemas.microsoft.com/office/drawing/2014/main" val="841907475"/>
                  </a:ext>
                </a:extLst>
              </a:tr>
              <a:tr h="43256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514313" rtl="0" eaLnBrk="1" fontAlgn="auto" latinLnBrk="0" hangingPunct="1">
                        <a:lnSpc>
                          <a:spcPct val="100000"/>
                        </a:lnSpc>
                        <a:spcBef>
                          <a:spcPts val="0"/>
                        </a:spcBef>
                        <a:spcAft>
                          <a:spcPts val="0"/>
                        </a:spcAft>
                        <a:buClrTx/>
                        <a:buSzTx/>
                        <a:buFontTx/>
                        <a:buNone/>
                        <a:tabLst/>
                        <a:defRPr/>
                      </a:pPr>
                      <a:r>
                        <a:rPr lang="en-US" sz="1400" b="1" dirty="0">
                          <a:solidFill>
                            <a:schemeClr val="accent5"/>
                          </a:solidFill>
                        </a:rPr>
                        <a:t>For Caseworker</a:t>
                      </a:r>
                    </a:p>
                  </a:txBody>
                  <a:tcPr/>
                </a:tc>
                <a:extLst>
                  <a:ext uri="{0D108BD9-81ED-4DB2-BD59-A6C34878D82A}">
                    <a16:rowId xmlns:a16="http://schemas.microsoft.com/office/drawing/2014/main" val="1881305613"/>
                  </a:ext>
                </a:extLst>
              </a:tr>
              <a:tr h="119610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endParaRPr lang="en-US" dirty="0"/>
                    </a:p>
                  </a:txBody>
                  <a:tcPr/>
                </a:tc>
                <a:extLst>
                  <a:ext uri="{0D108BD9-81ED-4DB2-BD59-A6C34878D82A}">
                    <a16:rowId xmlns:a16="http://schemas.microsoft.com/office/drawing/2014/main" val="567806847"/>
                  </a:ext>
                </a:extLst>
              </a:tr>
            </a:tbl>
          </a:graphicData>
        </a:graphic>
      </p:graphicFrame>
    </p:spTree>
    <p:extLst>
      <p:ext uri="{BB962C8B-B14F-4D97-AF65-F5344CB8AC3E}">
        <p14:creationId xmlns:p14="http://schemas.microsoft.com/office/powerpoint/2010/main" val="27810834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75F727-8B4A-4CF4-92A7-588C0D4523A9}"/>
              </a:ext>
            </a:extLst>
          </p:cNvPr>
          <p:cNvSpPr>
            <a:spLocks noGrp="1"/>
          </p:cNvSpPr>
          <p:nvPr>
            <p:ph type="body" idx="1"/>
          </p:nvPr>
        </p:nvSpPr>
        <p:spPr/>
        <p:txBody>
          <a:bodyPr/>
          <a:lstStyle/>
          <a:p>
            <a:pPr marL="285750" indent="-285750">
              <a:spcAft>
                <a:spcPts val="1200"/>
              </a:spcAft>
              <a:buFont typeface="Arial" panose="020B0604020202020204" pitchFamily="34" charset="0"/>
              <a:buChar char="•"/>
            </a:pPr>
            <a:r>
              <a:rPr lang="en-US" sz="2800" dirty="0">
                <a:solidFill>
                  <a:schemeClr val="tx1"/>
                </a:solidFill>
              </a:rPr>
              <a:t>Parent may not show up for a scheduled visit</a:t>
            </a:r>
          </a:p>
          <a:p>
            <a:pPr marL="285750" indent="-285750">
              <a:spcAft>
                <a:spcPts val="1200"/>
              </a:spcAft>
              <a:buFont typeface="Arial" panose="020B0604020202020204" pitchFamily="34" charset="0"/>
              <a:buChar char="•"/>
            </a:pPr>
            <a:r>
              <a:rPr lang="en-US" sz="2800" dirty="0">
                <a:solidFill>
                  <a:schemeClr val="tx1"/>
                </a:solidFill>
              </a:rPr>
              <a:t>Child may not want to leave parents</a:t>
            </a:r>
          </a:p>
          <a:p>
            <a:pPr marL="285750" indent="-285750">
              <a:spcAft>
                <a:spcPts val="1200"/>
              </a:spcAft>
              <a:buFont typeface="Arial" panose="020B0604020202020204" pitchFamily="34" charset="0"/>
              <a:buChar char="•"/>
            </a:pPr>
            <a:r>
              <a:rPr lang="en-US" sz="2800" dirty="0">
                <a:solidFill>
                  <a:schemeClr val="tx1"/>
                </a:solidFill>
              </a:rPr>
              <a:t>Children’s behavior after a visit </a:t>
            </a:r>
          </a:p>
        </p:txBody>
      </p:sp>
      <p:sp>
        <p:nvSpPr>
          <p:cNvPr id="3" name="Text Placeholder 2">
            <a:extLst>
              <a:ext uri="{FF2B5EF4-FFF2-40B4-BE49-F238E27FC236}">
                <a16:creationId xmlns:a16="http://schemas.microsoft.com/office/drawing/2014/main" id="{0178012B-71AB-4B41-8696-CB8D306031C9}"/>
              </a:ext>
            </a:extLst>
          </p:cNvPr>
          <p:cNvSpPr>
            <a:spLocks noGrp="1"/>
          </p:cNvSpPr>
          <p:nvPr>
            <p:ph type="body" idx="13"/>
          </p:nvPr>
        </p:nvSpPr>
        <p:spPr/>
        <p:txBody>
          <a:bodyPr/>
          <a:lstStyle/>
          <a:p>
            <a:r>
              <a:rPr lang="en-US" dirty="0"/>
              <a:t>How Might Foster Parents Manage: </a:t>
            </a:r>
          </a:p>
        </p:txBody>
      </p:sp>
    </p:spTree>
    <p:extLst>
      <p:ext uri="{BB962C8B-B14F-4D97-AF65-F5344CB8AC3E}">
        <p14:creationId xmlns:p14="http://schemas.microsoft.com/office/powerpoint/2010/main" val="17015534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EC98806C-4FB7-4BE0-AA2D-35EBE6AAB3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413354"/>
            <a:ext cx="3200400" cy="4737600"/>
          </a:xfrm>
          <a:prstGeom prst="rect">
            <a:avLst/>
          </a:prstGeom>
          <a:ln>
            <a:solidFill>
              <a:schemeClr val="tx1"/>
            </a:solidFill>
          </a:ln>
        </p:spPr>
      </p:pic>
      <p:sp>
        <p:nvSpPr>
          <p:cNvPr id="4" name="TextBox 3">
            <a:extLst>
              <a:ext uri="{FF2B5EF4-FFF2-40B4-BE49-F238E27FC236}">
                <a16:creationId xmlns:a16="http://schemas.microsoft.com/office/drawing/2014/main" id="{C6392EE2-7EC0-49A7-BAD9-7B097283A669}"/>
              </a:ext>
            </a:extLst>
          </p:cNvPr>
          <p:cNvSpPr txBox="1"/>
          <p:nvPr/>
        </p:nvSpPr>
        <p:spPr>
          <a:xfrm>
            <a:off x="-63461" y="742950"/>
            <a:ext cx="1663661" cy="923330"/>
          </a:xfrm>
          <a:prstGeom prst="rect">
            <a:avLst/>
          </a:prstGeom>
          <a:noFill/>
        </p:spPr>
        <p:txBody>
          <a:bodyPr wrap="none" rtlCol="0">
            <a:spAutoFit/>
          </a:bodyPr>
          <a:lstStyle/>
          <a:p>
            <a:r>
              <a:rPr lang="en-US" b="1" dirty="0">
                <a:solidFill>
                  <a:schemeClr val="accent1"/>
                </a:solidFill>
              </a:rPr>
              <a:t>Let’s look at: </a:t>
            </a:r>
          </a:p>
          <a:p>
            <a:r>
              <a:rPr lang="en-US" b="1" dirty="0">
                <a:solidFill>
                  <a:schemeClr val="tx2"/>
                </a:solidFill>
              </a:rPr>
              <a:t>Handout 8</a:t>
            </a:r>
          </a:p>
          <a:p>
            <a:endParaRPr lang="en-US" dirty="0"/>
          </a:p>
        </p:txBody>
      </p:sp>
    </p:spTree>
    <p:extLst>
      <p:ext uri="{BB962C8B-B14F-4D97-AF65-F5344CB8AC3E}">
        <p14:creationId xmlns:p14="http://schemas.microsoft.com/office/powerpoint/2010/main" val="14949613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13E2C4A0-3696-4BBF-A748-41A559A61B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514350"/>
            <a:ext cx="3294898" cy="4552950"/>
          </a:xfrm>
          <a:prstGeom prst="rect">
            <a:avLst/>
          </a:prstGeom>
          <a:ln>
            <a:solidFill>
              <a:schemeClr val="tx1"/>
            </a:solidFill>
          </a:ln>
        </p:spPr>
      </p:pic>
      <p:sp>
        <p:nvSpPr>
          <p:cNvPr id="4" name="TextBox 3">
            <a:extLst>
              <a:ext uri="{FF2B5EF4-FFF2-40B4-BE49-F238E27FC236}">
                <a16:creationId xmlns:a16="http://schemas.microsoft.com/office/drawing/2014/main" id="{8C5368F9-D4B2-4938-AD88-7F7332E2A3DB}"/>
              </a:ext>
            </a:extLst>
          </p:cNvPr>
          <p:cNvSpPr txBox="1"/>
          <p:nvPr/>
        </p:nvSpPr>
        <p:spPr>
          <a:xfrm>
            <a:off x="16565" y="971550"/>
            <a:ext cx="1663661" cy="1138773"/>
          </a:xfrm>
          <a:prstGeom prst="rect">
            <a:avLst/>
          </a:prstGeom>
          <a:noFill/>
        </p:spPr>
        <p:txBody>
          <a:bodyPr wrap="none" rtlCol="0">
            <a:spAutoFit/>
          </a:bodyPr>
          <a:lstStyle/>
          <a:p>
            <a:r>
              <a:rPr lang="en-US" b="1" dirty="0">
                <a:solidFill>
                  <a:schemeClr val="accent1"/>
                </a:solidFill>
              </a:rPr>
              <a:t>Let’s look at: </a:t>
            </a:r>
          </a:p>
          <a:p>
            <a:r>
              <a:rPr lang="en-US" b="1" dirty="0">
                <a:solidFill>
                  <a:schemeClr val="tx2"/>
                </a:solidFill>
              </a:rPr>
              <a:t>Handout 8</a:t>
            </a:r>
          </a:p>
          <a:p>
            <a:r>
              <a:rPr lang="en-US" sz="1400" b="1" dirty="0">
                <a:solidFill>
                  <a:schemeClr val="tx2"/>
                </a:solidFill>
              </a:rPr>
              <a:t>(Page 2 of 2)</a:t>
            </a:r>
          </a:p>
          <a:p>
            <a:endParaRPr lang="en-US" dirty="0"/>
          </a:p>
        </p:txBody>
      </p:sp>
    </p:spTree>
    <p:extLst>
      <p:ext uri="{BB962C8B-B14F-4D97-AF65-F5344CB8AC3E}">
        <p14:creationId xmlns:p14="http://schemas.microsoft.com/office/powerpoint/2010/main" val="11490349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305AD3-366B-4570-A651-6C33098D9156}"/>
              </a:ext>
            </a:extLst>
          </p:cNvPr>
          <p:cNvSpPr>
            <a:spLocks noGrp="1"/>
          </p:cNvSpPr>
          <p:nvPr>
            <p:ph type="body" idx="1"/>
          </p:nvPr>
        </p:nvSpPr>
        <p:spPr/>
        <p:txBody>
          <a:bodyPr/>
          <a:lstStyle/>
          <a:p>
            <a:endParaRPr lang="en-US" dirty="0"/>
          </a:p>
        </p:txBody>
      </p:sp>
      <p:sp>
        <p:nvSpPr>
          <p:cNvPr id="3" name="Text Placeholder 2">
            <a:extLst>
              <a:ext uri="{FF2B5EF4-FFF2-40B4-BE49-F238E27FC236}">
                <a16:creationId xmlns:a16="http://schemas.microsoft.com/office/drawing/2014/main" id="{D2F31F78-316C-4691-B1C9-42284C723837}"/>
              </a:ext>
            </a:extLst>
          </p:cNvPr>
          <p:cNvSpPr>
            <a:spLocks noGrp="1"/>
          </p:cNvSpPr>
          <p:nvPr>
            <p:ph type="body" idx="13"/>
          </p:nvPr>
        </p:nvSpPr>
        <p:spPr>
          <a:xfrm>
            <a:off x="114300" y="438153"/>
            <a:ext cx="1562100" cy="990597"/>
          </a:xfrm>
        </p:spPr>
        <p:txBody>
          <a:bodyPr/>
          <a:lstStyle/>
          <a:p>
            <a:r>
              <a:rPr lang="en-US" sz="1600" dirty="0">
                <a:solidFill>
                  <a:schemeClr val="accent1"/>
                </a:solidFill>
              </a:rPr>
              <a:t>Let’s look at: </a:t>
            </a:r>
          </a:p>
          <a:p>
            <a:r>
              <a:rPr lang="en-US" sz="1600" dirty="0">
                <a:solidFill>
                  <a:schemeClr val="tx2"/>
                </a:solidFill>
              </a:rPr>
              <a:t>Supplemental Handout 2</a:t>
            </a:r>
          </a:p>
          <a:p>
            <a:endParaRPr lang="en-US" dirty="0"/>
          </a:p>
        </p:txBody>
      </p:sp>
      <p:pic>
        <p:nvPicPr>
          <p:cNvPr id="8" name="Picture 7" descr="A screenshot of a document&#10;&#10;Description automatically generated">
            <a:extLst>
              <a:ext uri="{FF2B5EF4-FFF2-40B4-BE49-F238E27FC236}">
                <a16:creationId xmlns:a16="http://schemas.microsoft.com/office/drawing/2014/main" id="{CC0E5FBD-8488-4ED8-A299-D37F82A92D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438153"/>
            <a:ext cx="3558024" cy="4673734"/>
          </a:xfrm>
          <a:prstGeom prst="rect">
            <a:avLst/>
          </a:prstGeom>
          <a:ln>
            <a:solidFill>
              <a:schemeClr val="tx1"/>
            </a:solidFill>
          </a:ln>
        </p:spPr>
      </p:pic>
    </p:spTree>
    <p:extLst>
      <p:ext uri="{BB962C8B-B14F-4D97-AF65-F5344CB8AC3E}">
        <p14:creationId xmlns:p14="http://schemas.microsoft.com/office/powerpoint/2010/main" val="29858061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4F8731-243F-482D-8E91-9813D7A6DCB8}"/>
              </a:ext>
            </a:extLst>
          </p:cNvPr>
          <p:cNvSpPr>
            <a:spLocks noGrp="1"/>
          </p:cNvSpPr>
          <p:nvPr>
            <p:ph type="body" idx="1"/>
          </p:nvPr>
        </p:nvSpPr>
        <p:spPr>
          <a:xfrm>
            <a:off x="124239" y="1081427"/>
            <a:ext cx="3200401" cy="3076575"/>
          </a:xfrm>
        </p:spPr>
        <p:txBody>
          <a:bodyPr/>
          <a:lstStyle/>
          <a:p>
            <a:pPr marL="342900" indent="-342900">
              <a:spcBef>
                <a:spcPts val="600"/>
              </a:spcBef>
              <a:spcAft>
                <a:spcPts val="600"/>
              </a:spcAft>
              <a:buAutoNum type="arabicPeriod"/>
            </a:pPr>
            <a:r>
              <a:rPr lang="en-US" dirty="0">
                <a:solidFill>
                  <a:schemeClr val="tx1"/>
                </a:solidFill>
              </a:rPr>
              <a:t>Know your family</a:t>
            </a:r>
          </a:p>
          <a:p>
            <a:pPr marL="342900" indent="-342900">
              <a:spcBef>
                <a:spcPts val="600"/>
              </a:spcBef>
              <a:spcAft>
                <a:spcPts val="600"/>
              </a:spcAft>
              <a:buAutoNum type="arabicPeriod"/>
            </a:pPr>
            <a:r>
              <a:rPr lang="en-US" dirty="0">
                <a:solidFill>
                  <a:srgbClr val="0070C0"/>
                </a:solidFill>
              </a:rPr>
              <a:t>Communicate Effectively</a:t>
            </a:r>
          </a:p>
          <a:p>
            <a:pPr marL="342900" indent="-342900">
              <a:spcBef>
                <a:spcPts val="600"/>
              </a:spcBef>
              <a:spcAft>
                <a:spcPts val="600"/>
              </a:spcAft>
              <a:buAutoNum type="arabicPeriod"/>
            </a:pPr>
            <a:r>
              <a:rPr lang="en-US" dirty="0">
                <a:solidFill>
                  <a:schemeClr val="tx1"/>
                </a:solidFill>
              </a:rPr>
              <a:t>Know the children</a:t>
            </a:r>
          </a:p>
          <a:p>
            <a:pPr marL="342900" indent="-342900">
              <a:spcBef>
                <a:spcPts val="600"/>
              </a:spcBef>
              <a:spcAft>
                <a:spcPts val="600"/>
              </a:spcAft>
              <a:buAutoNum type="arabicPeriod"/>
            </a:pPr>
            <a:r>
              <a:rPr lang="en-US" dirty="0">
                <a:solidFill>
                  <a:srgbClr val="0070C0"/>
                </a:solidFill>
              </a:rPr>
              <a:t>Build strengths, meet needs</a:t>
            </a:r>
          </a:p>
          <a:p>
            <a:pPr marL="342900" indent="-342900">
              <a:spcBef>
                <a:spcPts val="600"/>
              </a:spcBef>
              <a:spcAft>
                <a:spcPts val="600"/>
              </a:spcAft>
              <a:buAutoNum type="arabicPeriod"/>
            </a:pPr>
            <a:r>
              <a:rPr lang="en-US" dirty="0">
                <a:solidFill>
                  <a:schemeClr val="tx1"/>
                </a:solidFill>
              </a:rPr>
              <a:t>Work in partnership</a:t>
            </a:r>
          </a:p>
          <a:p>
            <a:pPr marL="342900" indent="-342900">
              <a:spcBef>
                <a:spcPts val="600"/>
              </a:spcBef>
              <a:spcAft>
                <a:spcPts val="600"/>
              </a:spcAft>
              <a:buAutoNum type="arabicPeriod"/>
            </a:pPr>
            <a:r>
              <a:rPr lang="en-US" dirty="0">
                <a:solidFill>
                  <a:srgbClr val="0070C0"/>
                </a:solidFill>
              </a:rPr>
              <a:t>Be loss and attachment experts </a:t>
            </a:r>
          </a:p>
          <a:p>
            <a:endParaRPr lang="en-US" dirty="0"/>
          </a:p>
        </p:txBody>
      </p:sp>
      <p:sp>
        <p:nvSpPr>
          <p:cNvPr id="3" name="Text Placeholder 2">
            <a:extLst>
              <a:ext uri="{FF2B5EF4-FFF2-40B4-BE49-F238E27FC236}">
                <a16:creationId xmlns:a16="http://schemas.microsoft.com/office/drawing/2014/main" id="{7E8269E2-8088-4EA2-A2BD-B62FD9ED0FD9}"/>
              </a:ext>
            </a:extLst>
          </p:cNvPr>
          <p:cNvSpPr>
            <a:spLocks noGrp="1"/>
          </p:cNvSpPr>
          <p:nvPr>
            <p:ph type="body" idx="13"/>
          </p:nvPr>
        </p:nvSpPr>
        <p:spPr>
          <a:xfrm>
            <a:off x="102589" y="438150"/>
            <a:ext cx="6515100" cy="638175"/>
          </a:xfrm>
        </p:spPr>
        <p:txBody>
          <a:bodyPr/>
          <a:lstStyle/>
          <a:p>
            <a:r>
              <a:rPr lang="en-US" sz="2000" dirty="0"/>
              <a:t>Twelve Skills for Successful Fostering and Adopting</a:t>
            </a:r>
          </a:p>
        </p:txBody>
      </p:sp>
      <p:sp>
        <p:nvSpPr>
          <p:cNvPr id="4" name="Text Placeholder 3">
            <a:extLst>
              <a:ext uri="{FF2B5EF4-FFF2-40B4-BE49-F238E27FC236}">
                <a16:creationId xmlns:a16="http://schemas.microsoft.com/office/drawing/2014/main" id="{CFB0B26C-16CA-41CA-860C-32C93B7F13F8}"/>
              </a:ext>
            </a:extLst>
          </p:cNvPr>
          <p:cNvSpPr>
            <a:spLocks noGrp="1"/>
          </p:cNvSpPr>
          <p:nvPr>
            <p:ph type="body" idx="14"/>
          </p:nvPr>
        </p:nvSpPr>
        <p:spPr>
          <a:xfrm>
            <a:off x="3556552" y="1081427"/>
            <a:ext cx="3200400" cy="3076575"/>
          </a:xfrm>
        </p:spPr>
        <p:txBody>
          <a:bodyPr/>
          <a:lstStyle/>
          <a:p>
            <a:pPr marL="342900" indent="-342900" fontAlgn="t">
              <a:spcBef>
                <a:spcPts val="600"/>
              </a:spcBef>
              <a:spcAft>
                <a:spcPts val="600"/>
              </a:spcAft>
              <a:buFont typeface="+mj-lt"/>
              <a:buAutoNum type="arabicPeriod" startAt="7"/>
            </a:pPr>
            <a:r>
              <a:rPr lang="en-US" dirty="0">
                <a:solidFill>
                  <a:schemeClr val="tx1"/>
                </a:solidFill>
              </a:rPr>
              <a:t>Manage behaviors</a:t>
            </a:r>
          </a:p>
          <a:p>
            <a:pPr marL="342900" indent="-342900" fontAlgn="t">
              <a:spcBef>
                <a:spcPts val="600"/>
              </a:spcBef>
              <a:spcAft>
                <a:spcPts val="600"/>
              </a:spcAft>
              <a:buFont typeface="+mj-lt"/>
              <a:buAutoNum type="arabicPeriod" startAt="7"/>
            </a:pPr>
            <a:r>
              <a:rPr lang="en-US" dirty="0">
                <a:solidFill>
                  <a:srgbClr val="0070C0"/>
                </a:solidFill>
              </a:rPr>
              <a:t>Build connections</a:t>
            </a:r>
            <a:endParaRPr lang="en-US" b="0" dirty="0">
              <a:solidFill>
                <a:srgbClr val="0070C0"/>
              </a:solidFill>
            </a:endParaRPr>
          </a:p>
          <a:p>
            <a:pPr marL="342900" indent="-342900" fontAlgn="t">
              <a:spcBef>
                <a:spcPts val="600"/>
              </a:spcBef>
              <a:spcAft>
                <a:spcPts val="600"/>
              </a:spcAft>
              <a:buFont typeface="+mj-lt"/>
              <a:buAutoNum type="arabicPeriod" startAt="7"/>
            </a:pPr>
            <a:r>
              <a:rPr lang="en-US" dirty="0">
                <a:solidFill>
                  <a:schemeClr val="tx1"/>
                </a:solidFill>
              </a:rPr>
              <a:t>Build self-esteem</a:t>
            </a:r>
            <a:endParaRPr lang="en-US" b="0" dirty="0">
              <a:solidFill>
                <a:schemeClr val="tx1"/>
              </a:solidFill>
            </a:endParaRPr>
          </a:p>
          <a:p>
            <a:pPr marL="347472" indent="-347472" fontAlgn="t">
              <a:spcBef>
                <a:spcPts val="600"/>
              </a:spcBef>
              <a:spcAft>
                <a:spcPts val="600"/>
              </a:spcAft>
            </a:pPr>
            <a:r>
              <a:rPr lang="en-US" dirty="0">
                <a:solidFill>
                  <a:srgbClr val="0070C0"/>
                </a:solidFill>
              </a:rPr>
              <a:t>10. Assure health and safety</a:t>
            </a:r>
          </a:p>
          <a:p>
            <a:pPr marL="342900" indent="-342900" fontAlgn="t">
              <a:spcBef>
                <a:spcPts val="600"/>
              </a:spcBef>
              <a:spcAft>
                <a:spcPts val="600"/>
              </a:spcAft>
              <a:buFont typeface="+mj-lt"/>
              <a:buAutoNum type="arabicPeriod" startAt="11"/>
            </a:pPr>
            <a:r>
              <a:rPr lang="en-US" dirty="0">
                <a:solidFill>
                  <a:schemeClr val="tx1"/>
                </a:solidFill>
              </a:rPr>
              <a:t>Assess impact</a:t>
            </a:r>
            <a:endParaRPr lang="en-US" b="0" dirty="0">
              <a:solidFill>
                <a:schemeClr val="tx1"/>
              </a:solidFill>
            </a:endParaRPr>
          </a:p>
          <a:p>
            <a:pPr marL="342900" indent="-342900" fontAlgn="t">
              <a:spcBef>
                <a:spcPts val="600"/>
              </a:spcBef>
              <a:spcAft>
                <a:spcPts val="600"/>
              </a:spcAft>
              <a:buFont typeface="+mj-lt"/>
              <a:buAutoNum type="arabicPeriod" startAt="12"/>
            </a:pPr>
            <a:r>
              <a:rPr lang="en-US" dirty="0">
                <a:solidFill>
                  <a:srgbClr val="0070C0"/>
                </a:solidFill>
              </a:rPr>
              <a:t>Make an informed  decision </a:t>
            </a:r>
            <a:endParaRPr lang="en-US" b="0" dirty="0">
              <a:solidFill>
                <a:srgbClr val="0070C0"/>
              </a:solidFill>
            </a:endParaRPr>
          </a:p>
          <a:p>
            <a:endParaRPr lang="en-US" dirty="0"/>
          </a:p>
        </p:txBody>
      </p:sp>
    </p:spTree>
    <p:extLst>
      <p:ext uri="{BB962C8B-B14F-4D97-AF65-F5344CB8AC3E}">
        <p14:creationId xmlns:p14="http://schemas.microsoft.com/office/powerpoint/2010/main" val="2648968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4D12A2-FF30-4577-86C8-B9D189B71201}"/>
              </a:ext>
            </a:extLst>
          </p:cNvPr>
          <p:cNvSpPr>
            <a:spLocks noGrp="1"/>
          </p:cNvSpPr>
          <p:nvPr>
            <p:ph type="body" idx="13"/>
          </p:nvPr>
        </p:nvSpPr>
        <p:spPr>
          <a:xfrm>
            <a:off x="114300" y="438153"/>
            <a:ext cx="6515100" cy="838199"/>
          </a:xfrm>
        </p:spPr>
        <p:txBody>
          <a:bodyPr/>
          <a:lstStyle/>
          <a:p>
            <a:r>
              <a:rPr lang="en-US" sz="2000" dirty="0">
                <a:solidFill>
                  <a:schemeClr val="accent1"/>
                </a:solidFill>
              </a:rPr>
              <a:t>Roadwork from Last Meeting:</a:t>
            </a:r>
          </a:p>
          <a:p>
            <a:r>
              <a:rPr lang="en-US" sz="2000" dirty="0"/>
              <a:t>Meeting 5 Handout 11, Strength/Needs Worksheet </a:t>
            </a:r>
          </a:p>
        </p:txBody>
      </p:sp>
      <p:pic>
        <p:nvPicPr>
          <p:cNvPr id="4" name="Picture 3" descr="A screenshot of a cell phone&#10;&#10;Description automatically generated">
            <a:extLst>
              <a:ext uri="{FF2B5EF4-FFF2-40B4-BE49-F238E27FC236}">
                <a16:creationId xmlns:a16="http://schemas.microsoft.com/office/drawing/2014/main" id="{49B97F90-37F3-41B5-8029-D781283B1B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374680" y="628057"/>
            <a:ext cx="3422840" cy="4648200"/>
          </a:xfrm>
          <a:prstGeom prst="rect">
            <a:avLst/>
          </a:prstGeom>
          <a:ln>
            <a:solidFill>
              <a:schemeClr val="tx1"/>
            </a:solidFill>
          </a:ln>
        </p:spPr>
      </p:pic>
    </p:spTree>
    <p:extLst>
      <p:ext uri="{BB962C8B-B14F-4D97-AF65-F5344CB8AC3E}">
        <p14:creationId xmlns:p14="http://schemas.microsoft.com/office/powerpoint/2010/main" val="41634088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78C985-7BDF-4BA1-80E3-4D93656BAC77}"/>
              </a:ext>
            </a:extLst>
          </p:cNvPr>
          <p:cNvSpPr>
            <a:spLocks noGrp="1"/>
          </p:cNvSpPr>
          <p:nvPr>
            <p:ph type="body" idx="1"/>
          </p:nvPr>
        </p:nvSpPr>
        <p:spPr>
          <a:xfrm>
            <a:off x="114300" y="1200150"/>
            <a:ext cx="6667500" cy="3637412"/>
          </a:xfrm>
        </p:spPr>
        <p:txBody>
          <a:bodyPr/>
          <a:lstStyle/>
          <a:p>
            <a:pPr marL="685775" lvl="2" indent="-342900">
              <a:spcBef>
                <a:spcPts val="0"/>
              </a:spcBef>
              <a:spcAft>
                <a:spcPts val="1200"/>
              </a:spcAft>
              <a:buFont typeface="Arial" panose="020B0604020202020204" pitchFamily="34" charset="0"/>
              <a:buChar char="•"/>
            </a:pPr>
            <a:r>
              <a:rPr lang="en-US" altLang="en-US" sz="2400" b="1" dirty="0">
                <a:solidFill>
                  <a:srgbClr val="646569"/>
                </a:solidFill>
              </a:rPr>
              <a:t>Complete the “Foster and Adoptive Parents’ Guide for Successful Visits or Contacts</a:t>
            </a:r>
          </a:p>
          <a:p>
            <a:pPr marL="685775" lvl="2" indent="-342900">
              <a:spcBef>
                <a:spcPts val="0"/>
              </a:spcBef>
              <a:spcAft>
                <a:spcPts val="1200"/>
              </a:spcAft>
              <a:buFont typeface="Arial" panose="020B0604020202020204" pitchFamily="34" charset="0"/>
              <a:buChar char="•"/>
            </a:pPr>
            <a:r>
              <a:rPr lang="en-US" altLang="en-US" sz="2400" b="1" dirty="0">
                <a:solidFill>
                  <a:srgbClr val="646569"/>
                </a:solidFill>
              </a:rPr>
              <a:t>Write a letter to the parent of a child who may be placed in your home using Handout 10</a:t>
            </a:r>
          </a:p>
          <a:p>
            <a:pPr marL="685775" lvl="2" indent="-342900">
              <a:spcBef>
                <a:spcPts val="0"/>
              </a:spcBef>
              <a:spcAft>
                <a:spcPts val="1200"/>
              </a:spcAft>
              <a:buFont typeface="Arial" panose="020B0604020202020204" pitchFamily="34" charset="0"/>
              <a:buChar char="•"/>
            </a:pPr>
            <a:r>
              <a:rPr lang="en-US" altLang="en-US" sz="2400" b="1" dirty="0">
                <a:solidFill>
                  <a:srgbClr val="646569"/>
                </a:solidFill>
              </a:rPr>
              <a:t>Read Handouts 4, 5, 6, and 7</a:t>
            </a:r>
          </a:p>
          <a:p>
            <a:endParaRPr lang="en-US" dirty="0"/>
          </a:p>
        </p:txBody>
      </p:sp>
      <p:sp>
        <p:nvSpPr>
          <p:cNvPr id="3" name="Text Placeholder 2">
            <a:extLst>
              <a:ext uri="{FF2B5EF4-FFF2-40B4-BE49-F238E27FC236}">
                <a16:creationId xmlns:a16="http://schemas.microsoft.com/office/drawing/2014/main" id="{45C1C354-027C-4508-9D51-87048FEEEBC7}"/>
              </a:ext>
            </a:extLst>
          </p:cNvPr>
          <p:cNvSpPr>
            <a:spLocks noGrp="1"/>
          </p:cNvSpPr>
          <p:nvPr>
            <p:ph type="body" idx="13"/>
          </p:nvPr>
        </p:nvSpPr>
        <p:spPr/>
        <p:txBody>
          <a:bodyPr/>
          <a:lstStyle/>
          <a:p>
            <a:r>
              <a:rPr lang="en-US" dirty="0"/>
              <a:t>Roadwork</a:t>
            </a:r>
          </a:p>
          <a:p>
            <a:endParaRPr lang="en-US" dirty="0"/>
          </a:p>
        </p:txBody>
      </p:sp>
    </p:spTree>
    <p:extLst>
      <p:ext uri="{BB962C8B-B14F-4D97-AF65-F5344CB8AC3E}">
        <p14:creationId xmlns:p14="http://schemas.microsoft.com/office/powerpoint/2010/main" val="10590839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9F92620D-F494-447F-A459-A17CE55574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420" y="854888"/>
            <a:ext cx="2621580" cy="3734578"/>
          </a:xfrm>
          <a:prstGeom prst="rect">
            <a:avLst/>
          </a:prstGeom>
          <a:ln>
            <a:solidFill>
              <a:schemeClr val="tx1"/>
            </a:solidFill>
          </a:ln>
        </p:spPr>
      </p:pic>
      <p:pic>
        <p:nvPicPr>
          <p:cNvPr id="5" name="Picture 4" descr="A screenshot of a cell phone&#10;&#10;Description automatically generated">
            <a:extLst>
              <a:ext uri="{FF2B5EF4-FFF2-40B4-BE49-F238E27FC236}">
                <a16:creationId xmlns:a16="http://schemas.microsoft.com/office/drawing/2014/main" id="{6FADE599-0CF7-402E-830E-9E3821A27E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5481" y="817008"/>
            <a:ext cx="2714245" cy="3772458"/>
          </a:xfrm>
          <a:prstGeom prst="rect">
            <a:avLst/>
          </a:prstGeom>
          <a:ln>
            <a:solidFill>
              <a:schemeClr val="tx1"/>
            </a:solidFill>
          </a:ln>
        </p:spPr>
      </p:pic>
      <p:sp>
        <p:nvSpPr>
          <p:cNvPr id="6" name="TextBox 5">
            <a:extLst>
              <a:ext uri="{FF2B5EF4-FFF2-40B4-BE49-F238E27FC236}">
                <a16:creationId xmlns:a16="http://schemas.microsoft.com/office/drawing/2014/main" id="{D46310E9-46E3-4D27-9AF4-E7BC6E36CE35}"/>
              </a:ext>
            </a:extLst>
          </p:cNvPr>
          <p:cNvSpPr txBox="1"/>
          <p:nvPr/>
        </p:nvSpPr>
        <p:spPr>
          <a:xfrm>
            <a:off x="354496" y="361950"/>
            <a:ext cx="4827103" cy="646331"/>
          </a:xfrm>
          <a:prstGeom prst="rect">
            <a:avLst/>
          </a:prstGeom>
          <a:noFill/>
        </p:spPr>
        <p:txBody>
          <a:bodyPr wrap="square" rtlCol="0">
            <a:spAutoFit/>
          </a:bodyPr>
          <a:lstStyle/>
          <a:p>
            <a:r>
              <a:rPr lang="en-US" b="1" dirty="0">
                <a:solidFill>
                  <a:schemeClr val="accent1"/>
                </a:solidFill>
              </a:rPr>
              <a:t>Let’s look at:  </a:t>
            </a:r>
            <a:r>
              <a:rPr lang="en-US" b="1" dirty="0">
                <a:solidFill>
                  <a:schemeClr val="tx2"/>
                </a:solidFill>
              </a:rPr>
              <a:t>Handout 9</a:t>
            </a:r>
          </a:p>
          <a:p>
            <a:endParaRPr lang="en-US" dirty="0"/>
          </a:p>
        </p:txBody>
      </p:sp>
    </p:spTree>
    <p:extLst>
      <p:ext uri="{BB962C8B-B14F-4D97-AF65-F5344CB8AC3E}">
        <p14:creationId xmlns:p14="http://schemas.microsoft.com/office/powerpoint/2010/main" val="29587619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4505DDC7-3E9F-4571-8560-C04EC09790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666750"/>
            <a:ext cx="2766933" cy="3964234"/>
          </a:xfrm>
          <a:prstGeom prst="rect">
            <a:avLst/>
          </a:prstGeom>
          <a:ln>
            <a:solidFill>
              <a:schemeClr val="tx1"/>
            </a:solidFill>
          </a:ln>
        </p:spPr>
      </p:pic>
      <p:pic>
        <p:nvPicPr>
          <p:cNvPr id="5" name="Picture 4" descr="A screenshot of a cell phone&#10;&#10;Description automatically generated">
            <a:extLst>
              <a:ext uri="{FF2B5EF4-FFF2-40B4-BE49-F238E27FC236}">
                <a16:creationId xmlns:a16="http://schemas.microsoft.com/office/drawing/2014/main" id="{996B9BEA-4D9D-4474-8F22-9F1E937AAA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631136"/>
            <a:ext cx="2785409" cy="3967546"/>
          </a:xfrm>
          <a:prstGeom prst="rect">
            <a:avLst/>
          </a:prstGeom>
          <a:ln>
            <a:solidFill>
              <a:schemeClr val="tx1"/>
            </a:solidFill>
          </a:ln>
        </p:spPr>
      </p:pic>
    </p:spTree>
    <p:extLst>
      <p:ext uri="{BB962C8B-B14F-4D97-AF65-F5344CB8AC3E}">
        <p14:creationId xmlns:p14="http://schemas.microsoft.com/office/powerpoint/2010/main" val="15446019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98B683-A187-44B1-A8DF-13338C2DD700}"/>
              </a:ext>
            </a:extLst>
          </p:cNvPr>
          <p:cNvSpPr>
            <a:spLocks noGrp="1"/>
          </p:cNvSpPr>
          <p:nvPr>
            <p:ph type="body" idx="1"/>
          </p:nvPr>
        </p:nvSpPr>
        <p:spPr>
          <a:xfrm>
            <a:off x="152400" y="1581150"/>
            <a:ext cx="6477000" cy="2819403"/>
          </a:xfrm>
        </p:spPr>
        <p:txBody>
          <a:bodyPr/>
          <a:lstStyle/>
          <a:p>
            <a:r>
              <a:rPr lang="en-US" altLang="en-US" sz="4400" dirty="0">
                <a:solidFill>
                  <a:srgbClr val="0070C0"/>
                </a:solidFill>
              </a:rPr>
              <a:t>P</a:t>
            </a:r>
            <a:r>
              <a:rPr lang="en-US" altLang="en-US" sz="4400" dirty="0"/>
              <a:t>artnership</a:t>
            </a:r>
          </a:p>
          <a:p>
            <a:r>
              <a:rPr lang="en-US" altLang="en-US" sz="4400" dirty="0">
                <a:solidFill>
                  <a:srgbClr val="0070C0"/>
                </a:solidFill>
              </a:rPr>
              <a:t>I</a:t>
            </a:r>
            <a:r>
              <a:rPr lang="en-US" altLang="en-US" sz="4400" dirty="0"/>
              <a:t>n </a:t>
            </a:r>
          </a:p>
          <a:p>
            <a:r>
              <a:rPr lang="en-US" altLang="en-US" sz="4400" dirty="0">
                <a:solidFill>
                  <a:srgbClr val="0070C0"/>
                </a:solidFill>
              </a:rPr>
              <a:t>P</a:t>
            </a:r>
            <a:r>
              <a:rPr lang="en-US" altLang="en-US" sz="4400" dirty="0"/>
              <a:t>arenting Experience</a:t>
            </a:r>
          </a:p>
          <a:p>
            <a:endParaRPr lang="en-US" dirty="0"/>
          </a:p>
        </p:txBody>
      </p:sp>
      <p:sp>
        <p:nvSpPr>
          <p:cNvPr id="3" name="Text Placeholder 2">
            <a:extLst>
              <a:ext uri="{FF2B5EF4-FFF2-40B4-BE49-F238E27FC236}">
                <a16:creationId xmlns:a16="http://schemas.microsoft.com/office/drawing/2014/main" id="{89232671-D4C6-4553-BED2-066B45D563B0}"/>
              </a:ext>
            </a:extLst>
          </p:cNvPr>
          <p:cNvSpPr>
            <a:spLocks noGrp="1"/>
          </p:cNvSpPr>
          <p:nvPr>
            <p:ph type="body" idx="13"/>
          </p:nvPr>
        </p:nvSpPr>
        <p:spPr/>
        <p:txBody>
          <a:bodyPr/>
          <a:lstStyle/>
          <a:p>
            <a:r>
              <a:rPr lang="en-US" dirty="0"/>
              <a:t>It’s Time for a PIP!</a:t>
            </a:r>
          </a:p>
        </p:txBody>
      </p:sp>
    </p:spTree>
    <p:extLst>
      <p:ext uri="{BB962C8B-B14F-4D97-AF65-F5344CB8AC3E}">
        <p14:creationId xmlns:p14="http://schemas.microsoft.com/office/powerpoint/2010/main" val="2685230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1F4FF167-2E88-4BE4-80D0-9623F99631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395908"/>
            <a:ext cx="3344008" cy="4725229"/>
          </a:xfrm>
          <a:prstGeom prst="rect">
            <a:avLst/>
          </a:prstGeom>
          <a:ln>
            <a:solidFill>
              <a:schemeClr val="tx1"/>
            </a:solidFill>
          </a:ln>
        </p:spPr>
      </p:pic>
      <p:sp>
        <p:nvSpPr>
          <p:cNvPr id="2" name="Rectangle 1">
            <a:extLst>
              <a:ext uri="{FF2B5EF4-FFF2-40B4-BE49-F238E27FC236}">
                <a16:creationId xmlns:a16="http://schemas.microsoft.com/office/drawing/2014/main" id="{562240BE-DD35-42DD-8E4C-094282395CC2}"/>
              </a:ext>
            </a:extLst>
          </p:cNvPr>
          <p:cNvSpPr/>
          <p:nvPr/>
        </p:nvSpPr>
        <p:spPr>
          <a:xfrm>
            <a:off x="0" y="742950"/>
            <a:ext cx="1447800" cy="584775"/>
          </a:xfrm>
          <a:prstGeom prst="rect">
            <a:avLst/>
          </a:prstGeom>
        </p:spPr>
        <p:txBody>
          <a:bodyPr wrap="square">
            <a:spAutoFit/>
          </a:bodyPr>
          <a:lstStyle/>
          <a:p>
            <a:r>
              <a:rPr lang="en-US" sz="1600" b="1" dirty="0">
                <a:solidFill>
                  <a:schemeClr val="accent1"/>
                </a:solidFill>
              </a:rPr>
              <a:t>Let’s look at: </a:t>
            </a:r>
          </a:p>
          <a:p>
            <a:r>
              <a:rPr lang="en-US" sz="1600" b="1" dirty="0">
                <a:solidFill>
                  <a:schemeClr val="tx2"/>
                </a:solidFill>
              </a:rPr>
              <a:t>Handout  1</a:t>
            </a:r>
          </a:p>
        </p:txBody>
      </p:sp>
    </p:spTree>
    <p:extLst>
      <p:ext uri="{BB962C8B-B14F-4D97-AF65-F5344CB8AC3E}">
        <p14:creationId xmlns:p14="http://schemas.microsoft.com/office/powerpoint/2010/main" val="200898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2529A009-9EB2-498B-9D98-CA01E744DE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4257" y="361950"/>
            <a:ext cx="3349486" cy="4814888"/>
          </a:xfrm>
          <a:prstGeom prst="rect">
            <a:avLst/>
          </a:prstGeom>
          <a:ln>
            <a:solidFill>
              <a:schemeClr val="tx1"/>
            </a:solidFill>
          </a:ln>
        </p:spPr>
      </p:pic>
    </p:spTree>
    <p:custDataLst>
      <p:tags r:id="rId1"/>
    </p:custDataLst>
    <p:extLst>
      <p:ext uri="{BB962C8B-B14F-4D97-AF65-F5344CB8AC3E}">
        <p14:creationId xmlns:p14="http://schemas.microsoft.com/office/powerpoint/2010/main" val="3308857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 up of a sign&#10;&#10;Description automatically generated">
            <a:extLst>
              <a:ext uri="{FF2B5EF4-FFF2-40B4-BE49-F238E27FC236}">
                <a16:creationId xmlns:a16="http://schemas.microsoft.com/office/drawing/2014/main" id="{26B9BCCB-BB9B-49F1-A548-DBDA9F54BF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819150"/>
            <a:ext cx="2098035" cy="2811120"/>
          </a:xfrm>
          <a:prstGeom prst="rect">
            <a:avLst/>
          </a:prstGeom>
          <a:ln>
            <a:solidFill>
              <a:schemeClr val="tx1"/>
            </a:solidFill>
          </a:ln>
        </p:spPr>
      </p:pic>
      <p:sp>
        <p:nvSpPr>
          <p:cNvPr id="3" name="Text Placeholder 2">
            <a:extLst>
              <a:ext uri="{FF2B5EF4-FFF2-40B4-BE49-F238E27FC236}">
                <a16:creationId xmlns:a16="http://schemas.microsoft.com/office/drawing/2014/main" id="{161C4D46-182B-45B9-84F4-391DD9DF0699}"/>
              </a:ext>
            </a:extLst>
          </p:cNvPr>
          <p:cNvSpPr>
            <a:spLocks noGrp="1"/>
          </p:cNvSpPr>
          <p:nvPr>
            <p:ph type="body" idx="13"/>
          </p:nvPr>
        </p:nvSpPr>
        <p:spPr/>
        <p:txBody>
          <a:bodyPr/>
          <a:lstStyle/>
          <a:p>
            <a:r>
              <a:rPr lang="en-US" dirty="0" err="1"/>
              <a:t>Lifebooks</a:t>
            </a:r>
            <a:endParaRPr lang="en-US" dirty="0"/>
          </a:p>
          <a:p>
            <a:endParaRPr lang="en-US" dirty="0"/>
          </a:p>
        </p:txBody>
      </p:sp>
      <p:pic>
        <p:nvPicPr>
          <p:cNvPr id="9" name="Picture 8" descr="A close up of a logo&#10;&#10;Description automatically generated">
            <a:extLst>
              <a:ext uri="{FF2B5EF4-FFF2-40B4-BE49-F238E27FC236}">
                <a16:creationId xmlns:a16="http://schemas.microsoft.com/office/drawing/2014/main" id="{9E359D3E-F91A-4032-B82C-755B695FC9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30757">
            <a:off x="412241" y="1677143"/>
            <a:ext cx="1931868" cy="2574510"/>
          </a:xfrm>
          <a:prstGeom prst="rect">
            <a:avLst/>
          </a:prstGeom>
          <a:ln>
            <a:solidFill>
              <a:schemeClr val="tx1"/>
            </a:solidFill>
          </a:ln>
        </p:spPr>
      </p:pic>
      <p:pic>
        <p:nvPicPr>
          <p:cNvPr id="5" name="Picture 4" descr="A screenshot of a cell phone&#10;&#10;Description automatically generated">
            <a:extLst>
              <a:ext uri="{FF2B5EF4-FFF2-40B4-BE49-F238E27FC236}">
                <a16:creationId xmlns:a16="http://schemas.microsoft.com/office/drawing/2014/main" id="{5680C52F-DC91-42A6-8864-1C165EEE9C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28776">
            <a:off x="4165133" y="1580368"/>
            <a:ext cx="2218386" cy="2917439"/>
          </a:xfrm>
          <a:prstGeom prst="rect">
            <a:avLst/>
          </a:prstGeom>
        </p:spPr>
      </p:pic>
    </p:spTree>
    <p:extLst>
      <p:ext uri="{BB962C8B-B14F-4D97-AF65-F5344CB8AC3E}">
        <p14:creationId xmlns:p14="http://schemas.microsoft.com/office/powerpoint/2010/main" val="1053372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n animal&#10;&#10;Description automatically generated">
            <a:extLst>
              <a:ext uri="{FF2B5EF4-FFF2-40B4-BE49-F238E27FC236}">
                <a16:creationId xmlns:a16="http://schemas.microsoft.com/office/drawing/2014/main" id="{BD0FCDFC-1259-4BE1-AF22-45164FC8A1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325" y="666750"/>
            <a:ext cx="2684877" cy="3494926"/>
          </a:xfrm>
          <a:prstGeom prst="rect">
            <a:avLst/>
          </a:prstGeom>
          <a:ln>
            <a:solidFill>
              <a:schemeClr val="tx1"/>
            </a:solidFill>
          </a:ln>
        </p:spPr>
      </p:pic>
      <p:pic>
        <p:nvPicPr>
          <p:cNvPr id="5" name="Picture 4" descr="A screenshot of a cell phone&#10;&#10;Description automatically generated">
            <a:extLst>
              <a:ext uri="{FF2B5EF4-FFF2-40B4-BE49-F238E27FC236}">
                <a16:creationId xmlns:a16="http://schemas.microsoft.com/office/drawing/2014/main" id="{9E231D96-5D16-425A-85EF-D32F654D14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666750"/>
            <a:ext cx="2684875" cy="3519236"/>
          </a:xfrm>
          <a:prstGeom prst="rect">
            <a:avLst/>
          </a:prstGeom>
          <a:ln>
            <a:solidFill>
              <a:schemeClr val="tx1"/>
            </a:solidFill>
          </a:ln>
        </p:spPr>
      </p:pic>
    </p:spTree>
    <p:extLst>
      <p:ext uri="{BB962C8B-B14F-4D97-AF65-F5344CB8AC3E}">
        <p14:creationId xmlns:p14="http://schemas.microsoft.com/office/powerpoint/2010/main" val="7243842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COVER MASTER" val="Kge4UE8P"/>
  <p:tag name="ARTICULATE_DESIGN_ID_SECTION MASTER" val="77P8lO9T"/>
  <p:tag name="ARTICULATE_DESIGN_ID_CONTENT MASTER" val="SRzDWeLR"/>
  <p:tag name="ARTICULATE_SLIDE_COUNT" val="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ov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onte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25355</TotalTime>
  <Words>1082</Words>
  <Application>Microsoft Office PowerPoint</Application>
  <PresentationFormat>Custom</PresentationFormat>
  <Paragraphs>177</Paragraphs>
  <Slides>53</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53</vt:i4>
      </vt:variant>
    </vt:vector>
  </HeadingPairs>
  <TitlesOfParts>
    <vt:vector size="60" baseType="lpstr">
      <vt:lpstr>Arial</vt:lpstr>
      <vt:lpstr>Calibri</vt:lpstr>
      <vt:lpstr>Verdana</vt:lpstr>
      <vt:lpstr>Cover Master</vt:lpstr>
      <vt:lpstr>Section Master</vt:lpstr>
      <vt:lpstr>Content Master</vt:lpstr>
      <vt:lpstr>1_Content Master</vt:lpstr>
      <vt:lpstr>Online GPS II/MAPP</vt:lpstr>
      <vt:lpstr>Meeting 6  Helping Children with Birth Family Connections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Research Foundation of SUNY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Graff-Baker, Beth (CDHS)</dc:creator>
  <cp:lastModifiedBy>Shin, Helen (ACS Consultant)</cp:lastModifiedBy>
  <cp:revision>470</cp:revision>
  <cp:lastPrinted>2020-07-14T12:22:35Z</cp:lastPrinted>
  <dcterms:created xsi:type="dcterms:W3CDTF">2005-09-23T17:08:04Z</dcterms:created>
  <dcterms:modified xsi:type="dcterms:W3CDTF">2020-10-14T19:06:32Z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2EA143A5-853A-4231-A08B-6C0A1EFE312E</vt:lpwstr>
  </property>
  <property fmtid="{D5CDD505-2E9C-101B-9397-08002B2CF9AE}" pid="3" name="ArticulatePath">
    <vt:lpwstr>GPS II MAPP Meetings 1 - 10_021120_JD</vt:lpwstr>
  </property>
</Properties>
</file>